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64350"/>
  <p:notesSz cx="12192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32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7948"/>
            <a:ext cx="10368598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4036"/>
            <a:ext cx="85388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8800"/>
            <a:ext cx="530628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8800"/>
            <a:ext cx="530628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45889"/>
            <a:ext cx="12193905" cy="909955"/>
          </a:xfrm>
          <a:custGeom>
            <a:avLst/>
            <a:gdLst/>
            <a:ahLst/>
            <a:cxnLst/>
            <a:rect l="l" t="t" r="r" b="b"/>
            <a:pathLst>
              <a:path w="12193905" h="909954">
                <a:moveTo>
                  <a:pt x="12193524" y="0"/>
                </a:moveTo>
                <a:lnTo>
                  <a:pt x="0" y="0"/>
                </a:lnTo>
                <a:lnTo>
                  <a:pt x="0" y="909891"/>
                </a:lnTo>
                <a:lnTo>
                  <a:pt x="12193524" y="909891"/>
                </a:lnTo>
                <a:lnTo>
                  <a:pt x="12193524" y="0"/>
                </a:lnTo>
                <a:close/>
              </a:path>
            </a:pathLst>
          </a:custGeom>
          <a:solidFill>
            <a:srgbClr val="C8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145" y="6031463"/>
            <a:ext cx="4517898" cy="7657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1060" y="6026958"/>
            <a:ext cx="1274699" cy="76575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9815" y="6189129"/>
            <a:ext cx="2499995" cy="4639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790" y="68478"/>
            <a:ext cx="11353025" cy="1779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394" y="2134107"/>
            <a:ext cx="11113770" cy="2451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83845"/>
            <a:ext cx="390347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83845"/>
            <a:ext cx="280562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83845"/>
            <a:ext cx="280562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9" Type="http://schemas.openxmlformats.org/officeDocument/2006/relationships/image" Target="../media/image94.png"/><Relationship Id="rId21" Type="http://schemas.openxmlformats.org/officeDocument/2006/relationships/image" Target="../media/image76.png"/><Relationship Id="rId34" Type="http://schemas.openxmlformats.org/officeDocument/2006/relationships/image" Target="../media/image89.png"/><Relationship Id="rId42" Type="http://schemas.openxmlformats.org/officeDocument/2006/relationships/image" Target="../media/image97.png"/><Relationship Id="rId7" Type="http://schemas.openxmlformats.org/officeDocument/2006/relationships/image" Target="../media/image62.png"/><Relationship Id="rId2" Type="http://schemas.openxmlformats.org/officeDocument/2006/relationships/image" Target="../media/image57.jpg"/><Relationship Id="rId16" Type="http://schemas.openxmlformats.org/officeDocument/2006/relationships/image" Target="../media/image71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45" Type="http://schemas.openxmlformats.org/officeDocument/2006/relationships/image" Target="../media/image100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6.png"/><Relationship Id="rId44" Type="http://schemas.openxmlformats.org/officeDocument/2006/relationships/image" Target="../media/image99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43" Type="http://schemas.openxmlformats.org/officeDocument/2006/relationships/image" Target="../media/image98.png"/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46" Type="http://schemas.openxmlformats.org/officeDocument/2006/relationships/image" Target="../media/image101.png"/><Relationship Id="rId20" Type="http://schemas.openxmlformats.org/officeDocument/2006/relationships/image" Target="../media/image75.png"/><Relationship Id="rId41" Type="http://schemas.openxmlformats.org/officeDocument/2006/relationships/image" Target="../media/image9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2.png"/><Relationship Id="rId7" Type="http://schemas.openxmlformats.org/officeDocument/2006/relationships/image" Target="../media/image10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7.jp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3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7" Type="http://schemas.openxmlformats.org/officeDocument/2006/relationships/image" Target="../media/image33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7" Type="http://schemas.openxmlformats.org/officeDocument/2006/relationships/image" Target="../media/image104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9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5.jp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1.jpg"/><Relationship Id="rId5" Type="http://schemas.openxmlformats.org/officeDocument/2006/relationships/image" Target="../media/image160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7" Type="http://schemas.openxmlformats.org/officeDocument/2006/relationships/image" Target="../media/image166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g"/><Relationship Id="rId7" Type="http://schemas.openxmlformats.org/officeDocument/2006/relationships/image" Target="../media/image137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2.png"/><Relationship Id="rId7" Type="http://schemas.openxmlformats.org/officeDocument/2006/relationships/image" Target="../media/image1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37.png"/><Relationship Id="rId10" Type="http://schemas.openxmlformats.org/officeDocument/2006/relationships/image" Target="../media/image178.png"/><Relationship Id="rId4" Type="http://schemas.openxmlformats.org/officeDocument/2006/relationships/image" Target="../media/image3.png"/><Relationship Id="rId9" Type="http://schemas.openxmlformats.org/officeDocument/2006/relationships/image" Target="../media/image1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jpg"/><Relationship Id="rId5" Type="http://schemas.openxmlformats.org/officeDocument/2006/relationships/image" Target="../media/image10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0.jpg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0"/>
            <a:ext cx="12193524" cy="6565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8395" y="492188"/>
            <a:ext cx="3782060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spc="-10" dirty="0">
                <a:solidFill>
                  <a:srgbClr val="FFFFFF"/>
                </a:solidFill>
              </a:rPr>
              <a:t>SOSIALISASI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460870" y="1226629"/>
            <a:ext cx="5721985" cy="999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Program</a:t>
            </a:r>
            <a:r>
              <a:rPr sz="32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Kreativitas</a:t>
            </a:r>
            <a:r>
              <a:rPr sz="32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MT"/>
                <a:cs typeface="Arial MT"/>
              </a:rPr>
              <a:t>Mahasiswa</a:t>
            </a:r>
            <a:endParaRPr sz="3200">
              <a:latin typeface="Arial MT"/>
              <a:cs typeface="Arial MT"/>
            </a:endParaRPr>
          </a:p>
          <a:p>
            <a:pPr marL="3811270">
              <a:lnSpc>
                <a:spcPts val="3835"/>
              </a:lnSpc>
            </a:pPr>
            <a:r>
              <a:rPr sz="3200" dirty="0">
                <a:solidFill>
                  <a:srgbClr val="FFFFFF"/>
                </a:solidFill>
                <a:latin typeface="Arial MT"/>
                <a:cs typeface="Arial MT"/>
              </a:rPr>
              <a:t>PKM</a:t>
            </a:r>
            <a:r>
              <a:rPr sz="3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 MT"/>
                <a:cs typeface="Arial MT"/>
              </a:rPr>
              <a:t>2025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31482" y="2914433"/>
            <a:ext cx="3648710" cy="3585845"/>
            <a:chOff x="6531482" y="2914433"/>
            <a:chExt cx="3648710" cy="35858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8147" y="2914433"/>
              <a:ext cx="747737" cy="7477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1482" y="5220728"/>
              <a:ext cx="2126106" cy="12746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59341" y="5747689"/>
              <a:ext cx="540511" cy="3062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59341" y="6198133"/>
              <a:ext cx="540511" cy="3018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78188" y="5054053"/>
              <a:ext cx="1301750" cy="44593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710294" y="2996659"/>
            <a:ext cx="2738755" cy="5575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1050" dirty="0">
                <a:latin typeface="Arial MT"/>
                <a:cs typeface="Arial MT"/>
              </a:rPr>
              <a:t>Direktorat</a:t>
            </a:r>
            <a:r>
              <a:rPr sz="1050" spc="-10" dirty="0">
                <a:latin typeface="Arial MT"/>
                <a:cs typeface="Arial MT"/>
              </a:rPr>
              <a:t> Pembelajaran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dirty="0">
                <a:latin typeface="Arial MT"/>
                <a:cs typeface="Arial MT"/>
              </a:rPr>
              <a:t>dan</a:t>
            </a:r>
            <a:r>
              <a:rPr sz="1050" spc="-20" dirty="0">
                <a:latin typeface="Arial MT"/>
                <a:cs typeface="Arial MT"/>
              </a:rPr>
              <a:t> </a:t>
            </a:r>
            <a:r>
              <a:rPr sz="1050" spc="-10" dirty="0">
                <a:latin typeface="Arial MT"/>
                <a:cs typeface="Arial MT"/>
              </a:rPr>
              <a:t>Kemahasiswaan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900" b="1" dirty="0">
                <a:latin typeface="Arial"/>
                <a:cs typeface="Arial"/>
              </a:rPr>
              <a:t>Kementerian</a:t>
            </a:r>
            <a:r>
              <a:rPr sz="900" b="1" spc="10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Pendidikan</a:t>
            </a:r>
            <a:r>
              <a:rPr sz="900" b="1" spc="10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Tinggi,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900" b="1" dirty="0">
                <a:latin typeface="Arial"/>
                <a:cs typeface="Arial"/>
              </a:rPr>
              <a:t>Sains,</a:t>
            </a:r>
            <a:r>
              <a:rPr sz="900" b="1" spc="7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dan</a:t>
            </a:r>
            <a:r>
              <a:rPr sz="900" b="1" spc="9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Teknologi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Republik</a:t>
            </a:r>
            <a:r>
              <a:rPr sz="900" b="1" spc="3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Indonesia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49332" y="5715201"/>
            <a:ext cx="1434465" cy="7747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950" b="1" dirty="0">
                <a:solidFill>
                  <a:srgbClr val="1E529F"/>
                </a:solidFill>
                <a:latin typeface="Arial"/>
                <a:cs typeface="Arial"/>
              </a:rPr>
              <a:t>Media</a:t>
            </a:r>
            <a:r>
              <a:rPr sz="950" b="1" spc="45" dirty="0">
                <a:solidFill>
                  <a:srgbClr val="1E529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1E529F"/>
                </a:solidFill>
                <a:latin typeface="Arial"/>
                <a:cs typeface="Arial"/>
              </a:rPr>
              <a:t>Sosial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2B2B2B"/>
                </a:solidFill>
                <a:latin typeface="Arial MT"/>
                <a:cs typeface="Arial MT"/>
              </a:rPr>
              <a:t>@belmawa.dikti</a:t>
            </a:r>
            <a:endParaRPr sz="9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 MT"/>
              <a:cs typeface="Arial MT"/>
            </a:endParaRPr>
          </a:p>
          <a:p>
            <a:pPr marL="12700">
              <a:lnSpc>
                <a:spcPts val="1125"/>
              </a:lnSpc>
            </a:pPr>
            <a:r>
              <a:rPr sz="950" b="1" spc="-10" dirty="0">
                <a:solidFill>
                  <a:srgbClr val="1E529F"/>
                </a:solidFill>
                <a:latin typeface="Arial"/>
                <a:cs typeface="Arial"/>
              </a:rPr>
              <a:t>Website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25"/>
              </a:lnSpc>
            </a:pPr>
            <a:r>
              <a:rPr sz="950" spc="-10" dirty="0">
                <a:solidFill>
                  <a:srgbClr val="2B2B2B"/>
                </a:solidFill>
                <a:latin typeface="Arial MT"/>
                <a:cs typeface="Arial MT"/>
              </a:rPr>
              <a:t>pkm.kemdiktisaintek.go.id</a:t>
            </a:r>
            <a:endParaRPr sz="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5260" y="424283"/>
            <a:ext cx="7128283" cy="6803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06726" y="219468"/>
            <a:ext cx="7209790" cy="84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dirty="0">
                <a:solidFill>
                  <a:srgbClr val="2727FF"/>
                </a:solidFill>
              </a:rPr>
              <a:t>Klaster</a:t>
            </a:r>
            <a:r>
              <a:rPr sz="5400" spc="-90" dirty="0">
                <a:solidFill>
                  <a:srgbClr val="2727FF"/>
                </a:solidFill>
              </a:rPr>
              <a:t> </a:t>
            </a:r>
            <a:r>
              <a:rPr sz="5400" dirty="0">
                <a:solidFill>
                  <a:srgbClr val="2727FF"/>
                </a:solidFill>
              </a:rPr>
              <a:t>PT</a:t>
            </a:r>
            <a:r>
              <a:rPr sz="5400" spc="-170" dirty="0">
                <a:solidFill>
                  <a:srgbClr val="2727FF"/>
                </a:solidFill>
              </a:rPr>
              <a:t> </a:t>
            </a:r>
            <a:r>
              <a:rPr sz="5400" dirty="0">
                <a:solidFill>
                  <a:srgbClr val="2727FF"/>
                </a:solidFill>
              </a:rPr>
              <a:t>Bidang</a:t>
            </a:r>
            <a:r>
              <a:rPr sz="5400" spc="-114" dirty="0">
                <a:solidFill>
                  <a:srgbClr val="2727FF"/>
                </a:solidFill>
              </a:rPr>
              <a:t> </a:t>
            </a:r>
            <a:r>
              <a:rPr sz="5400" spc="-25" dirty="0">
                <a:solidFill>
                  <a:srgbClr val="2727FF"/>
                </a:solidFill>
              </a:rPr>
              <a:t>PKM</a:t>
            </a:r>
            <a:endParaRPr sz="5400"/>
          </a:p>
        </p:txBody>
      </p:sp>
      <p:grpSp>
        <p:nvGrpSpPr>
          <p:cNvPr id="4" name="object 4"/>
          <p:cNvGrpSpPr/>
          <p:nvPr/>
        </p:nvGrpSpPr>
        <p:grpSpPr>
          <a:xfrm>
            <a:off x="0" y="5945889"/>
            <a:ext cx="12193905" cy="909955"/>
            <a:chOff x="0" y="5945889"/>
            <a:chExt cx="12193905" cy="909955"/>
          </a:xfrm>
        </p:grpSpPr>
        <p:sp>
          <p:nvSpPr>
            <p:cNvPr id="5" name="object 5"/>
            <p:cNvSpPr/>
            <p:nvPr/>
          </p:nvSpPr>
          <p:spPr>
            <a:xfrm>
              <a:off x="0" y="5945889"/>
              <a:ext cx="12193905" cy="909955"/>
            </a:xfrm>
            <a:custGeom>
              <a:avLst/>
              <a:gdLst/>
              <a:ahLst/>
              <a:cxnLst/>
              <a:rect l="l" t="t" r="r" b="b"/>
              <a:pathLst>
                <a:path w="12193905" h="909954">
                  <a:moveTo>
                    <a:pt x="12193524" y="0"/>
                  </a:moveTo>
                  <a:lnTo>
                    <a:pt x="0" y="0"/>
                  </a:lnTo>
                  <a:lnTo>
                    <a:pt x="0" y="909891"/>
                  </a:lnTo>
                  <a:lnTo>
                    <a:pt x="12193524" y="909891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C8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45" y="6031463"/>
              <a:ext cx="4517898" cy="765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1060" y="6026959"/>
              <a:ext cx="1274699" cy="765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9815" y="6189129"/>
              <a:ext cx="2499995" cy="4639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82759" y="6180112"/>
              <a:ext cx="2810763" cy="441439"/>
            </a:xfrm>
            <a:prstGeom prst="rect">
              <a:avLst/>
            </a:prstGeom>
          </p:spPr>
        </p:pic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20750" y="1366011"/>
          <a:ext cx="10344149" cy="3992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0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230">
                <a:tc rowSpan="2">
                  <a:txBody>
                    <a:bodyPr/>
                    <a:lstStyle/>
                    <a:p>
                      <a:pPr marL="700405">
                        <a:lnSpc>
                          <a:spcPct val="100000"/>
                        </a:lnSpc>
                        <a:spcBef>
                          <a:spcPts val="2720"/>
                        </a:spcBef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Klaster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4544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12065" algn="ctr">
                        <a:lnSpc>
                          <a:spcPts val="3265"/>
                        </a:lnSpc>
                      </a:pPr>
                      <a:r>
                        <a:rPr sz="2800" dirty="0">
                          <a:latin typeface="Arial MT"/>
                          <a:cs typeface="Arial MT"/>
                        </a:rPr>
                        <a:t>Jumlah</a:t>
                      </a:r>
                      <a:r>
                        <a:rPr sz="28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Maksimum</a:t>
                      </a:r>
                      <a:r>
                        <a:rPr sz="28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Proposal</a:t>
                      </a:r>
                      <a:r>
                        <a:rPr sz="2800" spc="-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latin typeface="Arial MT"/>
                          <a:cs typeface="Arial MT"/>
                        </a:rPr>
                        <a:t>PKM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544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ts val="3265"/>
                        </a:lnSpc>
                      </a:pPr>
                      <a:r>
                        <a:rPr sz="280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2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8</a:t>
                      </a:r>
                      <a:r>
                        <a:rPr sz="2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latin typeface="Arial MT"/>
                          <a:cs typeface="Arial MT"/>
                        </a:rPr>
                        <a:t>Bidang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6995" algn="ctr">
                        <a:lnSpc>
                          <a:spcPts val="3265"/>
                        </a:lnSpc>
                      </a:pPr>
                      <a:r>
                        <a:rPr sz="2800" spc="-1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2800" spc="-1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latin typeface="Arial MT"/>
                          <a:cs typeface="Arial MT"/>
                        </a:rPr>
                        <a:t>AI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3265"/>
                        </a:lnSpc>
                      </a:pPr>
                      <a:r>
                        <a:rPr sz="280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28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latin typeface="Arial MT"/>
                          <a:cs typeface="Arial MT"/>
                        </a:rPr>
                        <a:t>GFT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 marL="2540" algn="ctr">
                        <a:lnSpc>
                          <a:spcPts val="3270"/>
                        </a:lnSpc>
                      </a:pPr>
                      <a:r>
                        <a:rPr sz="2800" spc="-50" dirty="0">
                          <a:latin typeface="Arial MT"/>
                          <a:cs typeface="Arial MT"/>
                        </a:rPr>
                        <a:t>I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ts val="3270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240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ts val="3270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30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3270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40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L="3175" algn="ctr">
                        <a:lnSpc>
                          <a:spcPts val="3275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II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660" algn="ctr">
                        <a:lnSpc>
                          <a:spcPts val="3275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140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ts val="3275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20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3275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20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marL="3175" algn="ctr">
                        <a:lnSpc>
                          <a:spcPts val="3275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III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ts val="3275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70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ts val="3275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15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3275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15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230">
                <a:tc>
                  <a:txBody>
                    <a:bodyPr/>
                    <a:lstStyle/>
                    <a:p>
                      <a:pPr algn="ctr">
                        <a:lnSpc>
                          <a:spcPts val="3279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IV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ts val="3279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50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ts val="3279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10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3279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10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 algn="ctr">
                        <a:lnSpc>
                          <a:spcPts val="3279"/>
                        </a:lnSpc>
                      </a:pPr>
                      <a:r>
                        <a:rPr sz="2800" spc="-50" dirty="0">
                          <a:latin typeface="Arial MT"/>
                          <a:cs typeface="Arial MT"/>
                        </a:rPr>
                        <a:t>V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ctr">
                        <a:lnSpc>
                          <a:spcPts val="3279"/>
                        </a:lnSpc>
                      </a:pPr>
                      <a:r>
                        <a:rPr sz="2800" spc="-25" dirty="0">
                          <a:latin typeface="Arial MT"/>
                          <a:cs typeface="Arial MT"/>
                        </a:rPr>
                        <a:t>40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ts val="3279"/>
                        </a:lnSpc>
                      </a:pPr>
                      <a:r>
                        <a:rPr sz="2800" spc="-50" dirty="0">
                          <a:latin typeface="Arial MT"/>
                          <a:cs typeface="Arial MT"/>
                        </a:rPr>
                        <a:t>5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ts val="3279"/>
                        </a:lnSpc>
                      </a:pPr>
                      <a:r>
                        <a:rPr sz="2800" spc="-50" dirty="0">
                          <a:latin typeface="Arial MT"/>
                          <a:cs typeface="Arial MT"/>
                        </a:rPr>
                        <a:t>5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82" y="1223521"/>
            <a:ext cx="3245373" cy="4691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598" y="1089393"/>
            <a:ext cx="328041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dirty="0">
                <a:solidFill>
                  <a:srgbClr val="2727FF"/>
                </a:solidFill>
              </a:rPr>
              <a:t>Kriteria</a:t>
            </a:r>
            <a:r>
              <a:rPr sz="3600" spc="-85" dirty="0">
                <a:solidFill>
                  <a:srgbClr val="2727FF"/>
                </a:solidFill>
              </a:rPr>
              <a:t> </a:t>
            </a:r>
            <a:r>
              <a:rPr sz="3600" dirty="0">
                <a:solidFill>
                  <a:srgbClr val="2727FF"/>
                </a:solidFill>
              </a:rPr>
              <a:t>PKM</a:t>
            </a:r>
            <a:r>
              <a:rPr sz="3600" spc="-60" dirty="0">
                <a:solidFill>
                  <a:srgbClr val="2727FF"/>
                </a:solidFill>
              </a:rPr>
              <a:t> </a:t>
            </a:r>
            <a:r>
              <a:rPr sz="3600" spc="-25" dirty="0">
                <a:solidFill>
                  <a:srgbClr val="2727FF"/>
                </a:solidFill>
              </a:rPr>
              <a:t>(1)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0" y="5945889"/>
            <a:ext cx="12193905" cy="909955"/>
            <a:chOff x="0" y="5945889"/>
            <a:chExt cx="12193905" cy="909955"/>
          </a:xfrm>
        </p:grpSpPr>
        <p:sp>
          <p:nvSpPr>
            <p:cNvPr id="5" name="object 5"/>
            <p:cNvSpPr/>
            <p:nvPr/>
          </p:nvSpPr>
          <p:spPr>
            <a:xfrm>
              <a:off x="0" y="5945889"/>
              <a:ext cx="12193905" cy="909955"/>
            </a:xfrm>
            <a:custGeom>
              <a:avLst/>
              <a:gdLst/>
              <a:ahLst/>
              <a:cxnLst/>
              <a:rect l="l" t="t" r="r" b="b"/>
              <a:pathLst>
                <a:path w="12193905" h="909954">
                  <a:moveTo>
                    <a:pt x="12193524" y="0"/>
                  </a:moveTo>
                  <a:lnTo>
                    <a:pt x="0" y="0"/>
                  </a:lnTo>
                  <a:lnTo>
                    <a:pt x="0" y="909891"/>
                  </a:lnTo>
                  <a:lnTo>
                    <a:pt x="12193524" y="909891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C8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45" y="6031463"/>
              <a:ext cx="4517898" cy="765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1060" y="6026959"/>
              <a:ext cx="1274699" cy="765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9815" y="6189129"/>
              <a:ext cx="2499995" cy="4639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82759" y="6189129"/>
              <a:ext cx="2810763" cy="44593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69874" y="2168118"/>
            <a:ext cx="3625215" cy="14890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4965" indent="-342265">
              <a:lnSpc>
                <a:spcPts val="2875"/>
              </a:lnSpc>
              <a:spcBef>
                <a:spcPts val="11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Pendidikan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D3;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D4;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S1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ts val="2875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Jumlah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Mhs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2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3-</a:t>
            </a:r>
            <a:r>
              <a:rPr sz="2400" spc="-10" dirty="0">
                <a:latin typeface="Arial MT"/>
                <a:cs typeface="Arial MT"/>
              </a:rPr>
              <a:t>5/tim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ts val="2875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Pendanaan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5-8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jt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ts val="288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Insentif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1,5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jt</a:t>
            </a:r>
            <a:endParaRPr sz="2400">
              <a:latin typeface="Arial MT"/>
              <a:cs typeface="Arial MT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164710" y="275081"/>
          <a:ext cx="7797799" cy="544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Inti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Kegiatan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5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Kriteria</a:t>
                      </a:r>
                      <a:r>
                        <a:rPr sz="13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keilmuan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Luaran</a:t>
                      </a:r>
                      <a:r>
                        <a:rPr sz="13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Wajib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0">
                <a:tc gridSpan="3">
                  <a:txBody>
                    <a:bodyPr/>
                    <a:lstStyle/>
                    <a:p>
                      <a:pPr marL="508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Riset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Eksakta</a:t>
                      </a:r>
                      <a:r>
                        <a:rPr sz="13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(PKM-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RE)*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30">
                <a:tc rowSpan="4">
                  <a:txBody>
                    <a:bodyPr/>
                    <a:lstStyle/>
                    <a:p>
                      <a:pPr marL="104775" marR="93980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Pengamatan</a:t>
                      </a:r>
                      <a:r>
                        <a:rPr sz="13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mendalam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berbasis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iptek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3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mengungkap</a:t>
                      </a:r>
                      <a:r>
                        <a:rPr sz="13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informasi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baru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Eksakta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95910" marR="30480" indent="-24828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ilmu,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kolaborasi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lintas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dianjurkan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3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Kemajuan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Akhir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3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Artikel</a:t>
                      </a:r>
                      <a:r>
                        <a:rPr sz="13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Ilmiah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3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Akun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Media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Sosial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30">
                <a:tc gridSpan="3">
                  <a:txBody>
                    <a:bodyPr/>
                    <a:lstStyle/>
                    <a:p>
                      <a:pPr marL="508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Riset</a:t>
                      </a:r>
                      <a:r>
                        <a:rPr sz="13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Sosial</a:t>
                      </a:r>
                      <a:r>
                        <a:rPr sz="13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Humaniora</a:t>
                      </a:r>
                      <a:r>
                        <a:rPr sz="13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(PKM-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RSH)*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930">
                <a:tc rowSpan="4">
                  <a:txBody>
                    <a:bodyPr/>
                    <a:lstStyle/>
                    <a:p>
                      <a:pPr marL="104775" marR="93345"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Pengamatan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mendalam</a:t>
                      </a:r>
                      <a:r>
                        <a:rPr sz="13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berbasis</a:t>
                      </a:r>
                      <a:r>
                        <a:rPr sz="13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iptek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mengungkap</a:t>
                      </a:r>
                      <a:r>
                        <a:rPr sz="13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informasi</a:t>
                      </a:r>
                      <a:r>
                        <a:rPr sz="13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baru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bidang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Sosial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Humaniora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Seni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95910" marR="30480" indent="-24828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ilmu,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kolaborasi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lintas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dianjurkan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3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Kemajuan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Akhir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3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Artikel</a:t>
                      </a:r>
                      <a:r>
                        <a:rPr sz="13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Ilmiah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3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Akun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Media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Sosial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930">
                <a:tc gridSpan="3">
                  <a:txBody>
                    <a:bodyPr/>
                    <a:lstStyle/>
                    <a:p>
                      <a:pPr marL="508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Kewirausahaan (PKM-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K)*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93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05535" marR="85725" indent="-1014094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Produk</a:t>
                      </a:r>
                      <a:r>
                        <a:rPr sz="13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iptek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sebagai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komoditas</a:t>
                      </a:r>
                      <a:r>
                        <a:rPr sz="13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usaha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mahasiswa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2235" marR="96520" indent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3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harus</a:t>
                      </a:r>
                      <a:r>
                        <a:rPr sz="13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bidang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ilmu,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kolaborasi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lintas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bidang dianjurkan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3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Kemajuan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Akhir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00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276860">
                        <a:lnSpc>
                          <a:spcPts val="156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3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Buku</a:t>
                      </a:r>
                      <a:r>
                        <a:rPr sz="13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Dokumentasi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Produk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Aktivitas</a:t>
                      </a:r>
                      <a:r>
                        <a:rPr sz="13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Usaha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3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Akun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Media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Sosial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30">
                <a:tc gridSpan="3">
                  <a:txBody>
                    <a:bodyPr/>
                    <a:lstStyle/>
                    <a:p>
                      <a:pPr marL="508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Pengabdian</a:t>
                      </a:r>
                      <a:r>
                        <a:rPr sz="13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3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Masyarakat</a:t>
                      </a:r>
                      <a:r>
                        <a:rPr sz="130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(PKM-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PM)*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93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89940" marR="38100" indent="-74358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Solusi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iptek</a:t>
                      </a:r>
                      <a:r>
                        <a:rPr sz="13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(teknologi/manajemen)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 bagi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mitra</a:t>
                      </a:r>
                      <a:r>
                        <a:rPr sz="13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non-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komersial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102235" marR="96520" indent="190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3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harus</a:t>
                      </a:r>
                      <a:r>
                        <a:rPr sz="13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bidang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ilmu,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kolaborasi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lintas</a:t>
                      </a:r>
                      <a:r>
                        <a:rPr sz="13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bidang dianjurkan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3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Kemajuan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Akhir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3. Buku</a:t>
                      </a:r>
                      <a:r>
                        <a:rPr sz="13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Pedoman</a:t>
                      </a:r>
                      <a:r>
                        <a:rPr sz="13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Mitra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3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Akun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Media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Sosial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930">
                <a:tc gridSpan="3">
                  <a:txBody>
                    <a:bodyPr/>
                    <a:lstStyle/>
                    <a:p>
                      <a:pPr marL="508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Penerapan</a:t>
                      </a:r>
                      <a:r>
                        <a:rPr sz="13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Iptek</a:t>
                      </a:r>
                      <a:r>
                        <a:rPr sz="13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(PKM-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PI)*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193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Solusi</a:t>
                      </a:r>
                      <a:r>
                        <a:rPr sz="13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iptek</a:t>
                      </a:r>
                      <a:r>
                        <a:rPr sz="13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(teknologi/</a:t>
                      </a:r>
                      <a:r>
                        <a:rPr sz="13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manajemen)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bagi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mitra</a:t>
                      </a:r>
                      <a:r>
                        <a:rPr sz="13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komersial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00" spc="-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ilmu,</a:t>
                      </a:r>
                      <a:r>
                        <a:rPr sz="13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kolaborasi</a:t>
                      </a:r>
                      <a:endParaRPr sz="1300">
                        <a:latin typeface="Arial MT"/>
                        <a:cs typeface="Arial MT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lintas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dianjurkan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3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Kemajuan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3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20" dirty="0">
                          <a:latin typeface="Arial MT"/>
                          <a:cs typeface="Arial MT"/>
                        </a:rPr>
                        <a:t>Akhir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3. Buku</a:t>
                      </a:r>
                      <a:r>
                        <a:rPr sz="13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Pedoman</a:t>
                      </a:r>
                      <a:r>
                        <a:rPr sz="13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Mitra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1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95"/>
                        </a:lnSpc>
                      </a:pPr>
                      <a:r>
                        <a:rPr sz="130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3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Akun</a:t>
                      </a:r>
                      <a:r>
                        <a:rPr sz="13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latin typeface="Arial MT"/>
                          <a:cs typeface="Arial MT"/>
                        </a:rPr>
                        <a:t>Media</a:t>
                      </a:r>
                      <a:r>
                        <a:rPr sz="13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10" dirty="0">
                          <a:latin typeface="Arial MT"/>
                          <a:cs typeface="Arial MT"/>
                        </a:rPr>
                        <a:t>Sosial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82" y="1223521"/>
            <a:ext cx="3245373" cy="4691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598" y="1089393"/>
            <a:ext cx="328041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dirty="0">
                <a:solidFill>
                  <a:srgbClr val="2727FF"/>
                </a:solidFill>
              </a:rPr>
              <a:t>Kriteria</a:t>
            </a:r>
            <a:r>
              <a:rPr sz="3600" spc="-85" dirty="0">
                <a:solidFill>
                  <a:srgbClr val="2727FF"/>
                </a:solidFill>
              </a:rPr>
              <a:t> </a:t>
            </a:r>
            <a:r>
              <a:rPr sz="3600" dirty="0">
                <a:solidFill>
                  <a:srgbClr val="2727FF"/>
                </a:solidFill>
              </a:rPr>
              <a:t>PKM</a:t>
            </a:r>
            <a:r>
              <a:rPr sz="3600" spc="-60" dirty="0">
                <a:solidFill>
                  <a:srgbClr val="2727FF"/>
                </a:solidFill>
              </a:rPr>
              <a:t> </a:t>
            </a:r>
            <a:r>
              <a:rPr sz="3600" spc="-25" dirty="0">
                <a:solidFill>
                  <a:srgbClr val="2727FF"/>
                </a:solidFill>
              </a:rPr>
              <a:t>(2)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0" y="5945889"/>
            <a:ext cx="12193905" cy="909955"/>
            <a:chOff x="0" y="5945889"/>
            <a:chExt cx="12193905" cy="909955"/>
          </a:xfrm>
        </p:grpSpPr>
        <p:sp>
          <p:nvSpPr>
            <p:cNvPr id="5" name="object 5"/>
            <p:cNvSpPr/>
            <p:nvPr/>
          </p:nvSpPr>
          <p:spPr>
            <a:xfrm>
              <a:off x="0" y="5945889"/>
              <a:ext cx="12193905" cy="909955"/>
            </a:xfrm>
            <a:custGeom>
              <a:avLst/>
              <a:gdLst/>
              <a:ahLst/>
              <a:cxnLst/>
              <a:rect l="l" t="t" r="r" b="b"/>
              <a:pathLst>
                <a:path w="12193905" h="909954">
                  <a:moveTo>
                    <a:pt x="12193524" y="0"/>
                  </a:moveTo>
                  <a:lnTo>
                    <a:pt x="0" y="0"/>
                  </a:lnTo>
                  <a:lnTo>
                    <a:pt x="0" y="909891"/>
                  </a:lnTo>
                  <a:lnTo>
                    <a:pt x="12193524" y="909891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C8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45" y="6031463"/>
              <a:ext cx="4517898" cy="765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1060" y="6026959"/>
              <a:ext cx="1274699" cy="765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9815" y="6189129"/>
              <a:ext cx="2499995" cy="4639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58401" y="6189129"/>
              <a:ext cx="2635122" cy="44593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74675" y="2168118"/>
            <a:ext cx="3625215" cy="14890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4965" indent="-342265">
              <a:lnSpc>
                <a:spcPts val="2875"/>
              </a:lnSpc>
              <a:spcBef>
                <a:spcPts val="11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Pendidikan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D3;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D4;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S1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ts val="2875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Jumlah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Mhs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22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3-</a:t>
            </a:r>
            <a:r>
              <a:rPr sz="2400" spc="-10" dirty="0">
                <a:latin typeface="Arial MT"/>
                <a:cs typeface="Arial MT"/>
              </a:rPr>
              <a:t>5/tim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ts val="2875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Pendanaan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5-8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jt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ts val="288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Insentif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: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1,5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jt</a:t>
            </a:r>
            <a:endParaRPr sz="2400">
              <a:latin typeface="Arial MT"/>
              <a:cs typeface="Arial MT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07357" y="197357"/>
          <a:ext cx="7526020" cy="5635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804">
                <a:tc>
                  <a:txBody>
                    <a:bodyPr/>
                    <a:lstStyle/>
                    <a:p>
                      <a:pPr marL="488950">
                        <a:lnSpc>
                          <a:spcPts val="1614"/>
                        </a:lnSpc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Inti</a:t>
                      </a:r>
                      <a:r>
                        <a:rPr sz="13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Kegiatan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2790">
                        <a:lnSpc>
                          <a:spcPts val="1614"/>
                        </a:lnSpc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Kriteria</a:t>
                      </a:r>
                      <a:r>
                        <a:rPr sz="135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keilmuan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14"/>
                        </a:lnSpc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Luaran</a:t>
                      </a:r>
                      <a:r>
                        <a:rPr sz="135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Wajib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04">
                <a:tc gridSpan="3">
                  <a:txBody>
                    <a:bodyPr/>
                    <a:lstStyle/>
                    <a:p>
                      <a:pPr marL="6350">
                        <a:lnSpc>
                          <a:spcPts val="1614"/>
                        </a:lnSpc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5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Karsa</a:t>
                      </a:r>
                      <a:r>
                        <a:rPr sz="135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Cipta</a:t>
                      </a:r>
                      <a:r>
                        <a:rPr sz="135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(PKM-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KC)*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04">
                <a:tc rowSpan="4">
                  <a:txBody>
                    <a:bodyPr/>
                    <a:lstStyle/>
                    <a:p>
                      <a:pPr marL="128270" marR="120014" algn="ctr">
                        <a:lnSpc>
                          <a:spcPct val="103000"/>
                        </a:lnSpc>
                        <a:spcBef>
                          <a:spcPts val="844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Karya</a:t>
                      </a:r>
                      <a:r>
                        <a:rPr sz="135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berupa</a:t>
                      </a:r>
                      <a:r>
                        <a:rPr sz="13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hasil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konstruksi</a:t>
                      </a:r>
                      <a:r>
                        <a:rPr sz="135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karsa</a:t>
                      </a:r>
                      <a:r>
                        <a:rPr sz="135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yang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fungsional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5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5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ilmu,</a:t>
                      </a:r>
                      <a:r>
                        <a:rPr sz="135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kolaborasi</a:t>
                      </a:r>
                      <a:endParaRPr sz="135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lintas</a:t>
                      </a:r>
                      <a:r>
                        <a:rPr sz="135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5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dianjurkan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14"/>
                        </a:lnSpc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35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Kemajuan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35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 Akhir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35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Prototipe/Produk</a:t>
                      </a:r>
                      <a:r>
                        <a:rPr sz="135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Fungsional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3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Akun</a:t>
                      </a:r>
                      <a:r>
                        <a:rPr sz="135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Media</a:t>
                      </a:r>
                      <a:r>
                        <a:rPr sz="135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Sosial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804">
                <a:tc gridSpan="3">
                  <a:txBody>
                    <a:bodyPr/>
                    <a:lstStyle/>
                    <a:p>
                      <a:pPr marL="635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50" spc="1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Karya</a:t>
                      </a:r>
                      <a:r>
                        <a:rPr sz="135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Inovatif</a:t>
                      </a:r>
                      <a:r>
                        <a:rPr sz="135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(PKM-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KI)*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804">
                <a:tc rowSpan="4">
                  <a:txBody>
                    <a:bodyPr/>
                    <a:lstStyle/>
                    <a:p>
                      <a:pPr marL="28575" marR="30480" indent="9525" algn="ctr">
                        <a:lnSpc>
                          <a:spcPct val="103499"/>
                        </a:lnSpc>
                        <a:spcBef>
                          <a:spcPts val="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Karya</a:t>
                      </a:r>
                      <a:r>
                        <a:rPr sz="135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berupa</a:t>
                      </a:r>
                      <a:r>
                        <a:rPr sz="13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hasil</a:t>
                      </a:r>
                      <a:r>
                        <a:rPr sz="1350" spc="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karya</a:t>
                      </a:r>
                      <a:r>
                        <a:rPr sz="135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fungsional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inovatif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solutif</a:t>
                      </a:r>
                      <a:r>
                        <a:rPr sz="135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skala</a:t>
                      </a:r>
                      <a:r>
                        <a:rPr sz="135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penuh,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berbasis</a:t>
                      </a:r>
                      <a:r>
                        <a:rPr sz="135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iptek,</a:t>
                      </a:r>
                      <a:r>
                        <a:rPr sz="135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siap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diproduksi</a:t>
                      </a:r>
                      <a:r>
                        <a:rPr sz="1350" spc="1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masal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5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5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ilmu,</a:t>
                      </a:r>
                      <a:r>
                        <a:rPr sz="135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kolaborasi</a:t>
                      </a:r>
                      <a:endParaRPr sz="135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lintas</a:t>
                      </a:r>
                      <a:r>
                        <a:rPr sz="135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5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dianjurkan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35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Kemajuan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8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35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 Akhir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1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35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Produk</a:t>
                      </a:r>
                      <a:r>
                        <a:rPr sz="135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Fungsional</a:t>
                      </a:r>
                      <a:r>
                        <a:rPr sz="135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Skala</a:t>
                      </a:r>
                      <a:endParaRPr sz="1350">
                        <a:latin typeface="Arial MT"/>
                        <a:cs typeface="Arial MT"/>
                      </a:endParaRPr>
                    </a:p>
                    <a:p>
                      <a:pPr marL="102235">
                        <a:lnSpc>
                          <a:spcPts val="1620"/>
                        </a:lnSpc>
                        <a:spcBef>
                          <a:spcPts val="4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Penuh</a:t>
                      </a:r>
                      <a:r>
                        <a:rPr sz="135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beserta</a:t>
                      </a:r>
                      <a:r>
                        <a:rPr sz="135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Dokumen</a:t>
                      </a:r>
                      <a:r>
                        <a:rPr sz="135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Teknis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00"/>
                        </a:lnSpc>
                        <a:spcBef>
                          <a:spcPts val="1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35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Akun</a:t>
                      </a:r>
                      <a:r>
                        <a:rPr sz="135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Media</a:t>
                      </a:r>
                      <a:r>
                        <a:rPr sz="135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Sosial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804">
                <a:tc gridSpan="3">
                  <a:txBody>
                    <a:bodyPr/>
                    <a:lstStyle/>
                    <a:p>
                      <a:pPr marL="6350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50" spc="1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Video</a:t>
                      </a:r>
                      <a:r>
                        <a:rPr sz="135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Gagasan</a:t>
                      </a:r>
                      <a:r>
                        <a:rPr sz="135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Konstruktif</a:t>
                      </a:r>
                      <a:r>
                        <a:rPr sz="135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(PKM-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VGK)*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804">
                <a:tc rowSpan="4">
                  <a:txBody>
                    <a:bodyPr/>
                    <a:lstStyle/>
                    <a:p>
                      <a:pPr marL="38100" marR="30480" indent="-3810" algn="ctr">
                        <a:lnSpc>
                          <a:spcPct val="103000"/>
                        </a:lnSpc>
                        <a:spcBef>
                          <a:spcPts val="86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Isu</a:t>
                      </a:r>
                      <a:r>
                        <a:rPr sz="135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pemecahan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masalah</a:t>
                      </a:r>
                      <a:r>
                        <a:rPr sz="1350" spc="1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mengacu</a:t>
                      </a:r>
                      <a:r>
                        <a:rPr sz="135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pada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1350" spc="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tema</a:t>
                      </a:r>
                      <a:r>
                        <a:rPr sz="13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5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2025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4290" marR="28575" indent="116839">
                        <a:lnSpc>
                          <a:spcPct val="102899"/>
                        </a:lnSpc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35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harus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5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5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ilmu,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kolaborasi</a:t>
                      </a:r>
                      <a:r>
                        <a:rPr sz="135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lintas</a:t>
                      </a:r>
                      <a:r>
                        <a:rPr sz="135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5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dianjurkan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1.</a:t>
                      </a:r>
                      <a:r>
                        <a:rPr sz="135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Kemajuan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8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2.</a:t>
                      </a:r>
                      <a:r>
                        <a:rPr sz="135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Laporan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 Akhir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8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3.</a:t>
                      </a:r>
                      <a:r>
                        <a:rPr sz="135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Video</a:t>
                      </a:r>
                      <a:r>
                        <a:rPr sz="135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Youtube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8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92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600"/>
                        </a:lnSpc>
                        <a:spcBef>
                          <a:spcPts val="1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4.</a:t>
                      </a:r>
                      <a:r>
                        <a:rPr sz="135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Akun</a:t>
                      </a:r>
                      <a:r>
                        <a:rPr sz="135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Media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Sosial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7804">
                <a:tc gridSpan="3">
                  <a:txBody>
                    <a:bodyPr/>
                    <a:lstStyle/>
                    <a:p>
                      <a:pPr marL="6350">
                        <a:lnSpc>
                          <a:spcPts val="1595"/>
                        </a:lnSpc>
                        <a:spcBef>
                          <a:spcPts val="1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50" spc="1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Gagasan</a:t>
                      </a:r>
                      <a:r>
                        <a:rPr sz="135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Futuristik</a:t>
                      </a:r>
                      <a:r>
                        <a:rPr sz="135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Tertulis</a:t>
                      </a:r>
                      <a:r>
                        <a:rPr sz="135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(PKM-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GFT)*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80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Karya</a:t>
                      </a:r>
                      <a:r>
                        <a:rPr sz="1350" spc="1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tulis</a:t>
                      </a:r>
                      <a:r>
                        <a:rPr sz="135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memuat</a:t>
                      </a:r>
                      <a:r>
                        <a:rPr sz="135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5" dirty="0">
                          <a:latin typeface="Arial MT"/>
                          <a:cs typeface="Arial MT"/>
                        </a:rPr>
                        <a:t>ide</a:t>
                      </a:r>
                      <a:endParaRPr sz="1350">
                        <a:latin typeface="Arial MT"/>
                        <a:cs typeface="Arial MT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berupa</a:t>
                      </a:r>
                      <a:r>
                        <a:rPr sz="1350" spc="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konsep</a:t>
                      </a:r>
                      <a:endParaRPr sz="135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perubahan</a:t>
                      </a:r>
                      <a:r>
                        <a:rPr sz="135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35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masa</a:t>
                      </a:r>
                      <a:endParaRPr sz="1350">
                        <a:latin typeface="Arial MT"/>
                        <a:cs typeface="Arial MT"/>
                      </a:endParaRPr>
                    </a:p>
                    <a:p>
                      <a:pPr marL="4445" algn="ctr">
                        <a:lnSpc>
                          <a:spcPts val="1595"/>
                        </a:lnSpc>
                        <a:spcBef>
                          <a:spcPts val="85"/>
                        </a:spcBef>
                      </a:pPr>
                      <a:r>
                        <a:rPr sz="1350" spc="-10" dirty="0">
                          <a:latin typeface="Arial MT"/>
                          <a:cs typeface="Arial MT"/>
                        </a:rPr>
                        <a:t>depan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517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35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harus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5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5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ilmu,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595"/>
                        </a:lnSpc>
                        <a:spcBef>
                          <a:spcPts val="2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Artikel</a:t>
                      </a:r>
                      <a:r>
                        <a:rPr sz="135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Gagasan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7804">
                <a:tc gridSpan="3">
                  <a:txBody>
                    <a:bodyPr/>
                    <a:lstStyle/>
                    <a:p>
                      <a:pPr marL="6350">
                        <a:lnSpc>
                          <a:spcPts val="1590"/>
                        </a:lnSpc>
                        <a:spcBef>
                          <a:spcPts val="2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PKM</a:t>
                      </a:r>
                      <a:r>
                        <a:rPr sz="135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Artikel</a:t>
                      </a:r>
                      <a:r>
                        <a:rPr sz="1350" spc="1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Ilmiah</a:t>
                      </a:r>
                      <a:r>
                        <a:rPr sz="1350" spc="11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(PKM-</a:t>
                      </a:r>
                      <a:r>
                        <a:rPr sz="1350" spc="-25" dirty="0">
                          <a:latin typeface="Arial MT"/>
                          <a:cs typeface="Arial MT"/>
                        </a:rPr>
                        <a:t>AI)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6350" marR="467995">
                        <a:lnSpc>
                          <a:spcPts val="1670"/>
                        </a:lnSpc>
                        <a:spcBef>
                          <a:spcPts val="4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Artikel</a:t>
                      </a:r>
                      <a:r>
                        <a:rPr sz="1350" spc="1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ilmiah</a:t>
                      </a:r>
                      <a:r>
                        <a:rPr sz="135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20" dirty="0">
                          <a:latin typeface="Arial MT"/>
                          <a:cs typeface="Arial MT"/>
                        </a:rPr>
                        <a:t>hasil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kegiatan</a:t>
                      </a:r>
                      <a:r>
                        <a:rPr sz="135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akademik</a:t>
                      </a:r>
                      <a:endParaRPr sz="1350">
                        <a:latin typeface="Arial MT"/>
                        <a:cs typeface="Arial MT"/>
                      </a:endParaRPr>
                    </a:p>
                    <a:p>
                      <a:pPr marL="6350">
                        <a:lnSpc>
                          <a:spcPts val="1595"/>
                        </a:lnSpc>
                      </a:pPr>
                      <a:r>
                        <a:rPr sz="1350" spc="-10" dirty="0">
                          <a:latin typeface="Arial MT"/>
                          <a:cs typeface="Arial MT"/>
                        </a:rPr>
                        <a:t>mahasiswa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Sesuai</a:t>
                      </a:r>
                      <a:r>
                        <a:rPr sz="135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5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ilmu,</a:t>
                      </a:r>
                      <a:r>
                        <a:rPr sz="135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kolaborasi</a:t>
                      </a:r>
                      <a:endParaRPr sz="1350">
                        <a:latin typeface="Arial MT"/>
                        <a:cs typeface="Arial MT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lintas</a:t>
                      </a:r>
                      <a:r>
                        <a:rPr sz="1350" spc="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dirty="0">
                          <a:latin typeface="Arial MT"/>
                          <a:cs typeface="Arial MT"/>
                        </a:rPr>
                        <a:t>bidang</a:t>
                      </a:r>
                      <a:r>
                        <a:rPr sz="1350" spc="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dianjurkan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350" dirty="0">
                          <a:latin typeface="Arial MT"/>
                          <a:cs typeface="Arial MT"/>
                        </a:rPr>
                        <a:t>Artikel</a:t>
                      </a:r>
                      <a:r>
                        <a:rPr sz="135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350" spc="-10" dirty="0">
                          <a:latin typeface="Arial MT"/>
                          <a:cs typeface="Arial MT"/>
                        </a:rPr>
                        <a:t>Ilmiah</a:t>
                      </a:r>
                      <a:endParaRPr sz="1350">
                        <a:latin typeface="Arial MT"/>
                        <a:cs typeface="Arial MT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7721" y="1612645"/>
            <a:ext cx="3281679" cy="4978400"/>
            <a:chOff x="567721" y="1612645"/>
            <a:chExt cx="3281679" cy="4978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721" y="2315590"/>
              <a:ext cx="2783506" cy="42751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737" y="1689226"/>
              <a:ext cx="3101213" cy="21733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94969" y="1736470"/>
              <a:ext cx="3011170" cy="2085339"/>
            </a:xfrm>
            <a:custGeom>
              <a:avLst/>
              <a:gdLst/>
              <a:ahLst/>
              <a:cxnLst/>
              <a:rect l="l" t="t" r="r" b="b"/>
              <a:pathLst>
                <a:path w="3011170" h="2085339">
                  <a:moveTo>
                    <a:pt x="1505381" y="0"/>
                  </a:moveTo>
                  <a:lnTo>
                    <a:pt x="1456671" y="772"/>
                  </a:lnTo>
                  <a:lnTo>
                    <a:pt x="1408347" y="3076"/>
                  </a:lnTo>
                  <a:lnTo>
                    <a:pt x="1360432" y="6885"/>
                  </a:lnTo>
                  <a:lnTo>
                    <a:pt x="1312949" y="12179"/>
                  </a:lnTo>
                  <a:lnTo>
                    <a:pt x="1265922" y="18933"/>
                  </a:lnTo>
                  <a:lnTo>
                    <a:pt x="1219374" y="27123"/>
                  </a:lnTo>
                  <a:lnTo>
                    <a:pt x="1173329" y="36727"/>
                  </a:lnTo>
                  <a:lnTo>
                    <a:pt x="1127810" y="47720"/>
                  </a:lnTo>
                  <a:lnTo>
                    <a:pt x="1082841" y="60081"/>
                  </a:lnTo>
                  <a:lnTo>
                    <a:pt x="1038444" y="73784"/>
                  </a:lnTo>
                  <a:lnTo>
                    <a:pt x="994643" y="88808"/>
                  </a:lnTo>
                  <a:lnTo>
                    <a:pt x="951462" y="105128"/>
                  </a:lnTo>
                  <a:lnTo>
                    <a:pt x="908924" y="122721"/>
                  </a:lnTo>
                  <a:lnTo>
                    <a:pt x="867052" y="141564"/>
                  </a:lnTo>
                  <a:lnTo>
                    <a:pt x="825870" y="161634"/>
                  </a:lnTo>
                  <a:lnTo>
                    <a:pt x="785401" y="182906"/>
                  </a:lnTo>
                  <a:lnTo>
                    <a:pt x="745668" y="205359"/>
                  </a:lnTo>
                  <a:lnTo>
                    <a:pt x="706696" y="228967"/>
                  </a:lnTo>
                  <a:lnTo>
                    <a:pt x="668506" y="253709"/>
                  </a:lnTo>
                  <a:lnTo>
                    <a:pt x="631124" y="279560"/>
                  </a:lnTo>
                  <a:lnTo>
                    <a:pt x="594571" y="306497"/>
                  </a:lnTo>
                  <a:lnTo>
                    <a:pt x="558872" y="334497"/>
                  </a:lnTo>
                  <a:lnTo>
                    <a:pt x="524050" y="363537"/>
                  </a:lnTo>
                  <a:lnTo>
                    <a:pt x="490128" y="393593"/>
                  </a:lnTo>
                  <a:lnTo>
                    <a:pt x="457130" y="424641"/>
                  </a:lnTo>
                  <a:lnTo>
                    <a:pt x="425079" y="456659"/>
                  </a:lnTo>
                  <a:lnTo>
                    <a:pt x="393998" y="489623"/>
                  </a:lnTo>
                  <a:lnTo>
                    <a:pt x="363911" y="523510"/>
                  </a:lnTo>
                  <a:lnTo>
                    <a:pt x="334841" y="558296"/>
                  </a:lnTo>
                  <a:lnTo>
                    <a:pt x="306812" y="593958"/>
                  </a:lnTo>
                  <a:lnTo>
                    <a:pt x="279847" y="630472"/>
                  </a:lnTo>
                  <a:lnTo>
                    <a:pt x="253969" y="667816"/>
                  </a:lnTo>
                  <a:lnTo>
                    <a:pt x="229202" y="705965"/>
                  </a:lnTo>
                  <a:lnTo>
                    <a:pt x="205569" y="744897"/>
                  </a:lnTo>
                  <a:lnTo>
                    <a:pt x="183094" y="784588"/>
                  </a:lnTo>
                  <a:lnTo>
                    <a:pt x="161799" y="825014"/>
                  </a:lnTo>
                  <a:lnTo>
                    <a:pt x="141709" y="866153"/>
                  </a:lnTo>
                  <a:lnTo>
                    <a:pt x="122847" y="907981"/>
                  </a:lnTo>
                  <a:lnTo>
                    <a:pt x="105236" y="950474"/>
                  </a:lnTo>
                  <a:lnTo>
                    <a:pt x="88899" y="993610"/>
                  </a:lnTo>
                  <a:lnTo>
                    <a:pt x="73860" y="1037365"/>
                  </a:lnTo>
                  <a:lnTo>
                    <a:pt x="60142" y="1081715"/>
                  </a:lnTo>
                  <a:lnTo>
                    <a:pt x="47769" y="1126637"/>
                  </a:lnTo>
                  <a:lnTo>
                    <a:pt x="36764" y="1172108"/>
                  </a:lnTo>
                  <a:lnTo>
                    <a:pt x="27151" y="1218104"/>
                  </a:lnTo>
                  <a:lnTo>
                    <a:pt x="18952" y="1264602"/>
                  </a:lnTo>
                  <a:lnTo>
                    <a:pt x="12191" y="1311579"/>
                  </a:lnTo>
                  <a:lnTo>
                    <a:pt x="6893" y="1359012"/>
                  </a:lnTo>
                  <a:lnTo>
                    <a:pt x="3079" y="1406876"/>
                  </a:lnTo>
                  <a:lnTo>
                    <a:pt x="773" y="1455149"/>
                  </a:lnTo>
                  <a:lnTo>
                    <a:pt x="0" y="1503806"/>
                  </a:lnTo>
                  <a:lnTo>
                    <a:pt x="826" y="1554406"/>
                  </a:lnTo>
                  <a:lnTo>
                    <a:pt x="3295" y="1604712"/>
                  </a:lnTo>
                  <a:lnTo>
                    <a:pt x="7392" y="1654696"/>
                  </a:lnTo>
                  <a:lnTo>
                    <a:pt x="13104" y="1704330"/>
                  </a:lnTo>
                  <a:lnTo>
                    <a:pt x="20415" y="1753585"/>
                  </a:lnTo>
                  <a:lnTo>
                    <a:pt x="29311" y="1802431"/>
                  </a:lnTo>
                  <a:lnTo>
                    <a:pt x="39778" y="1850841"/>
                  </a:lnTo>
                  <a:lnTo>
                    <a:pt x="51800" y="1898786"/>
                  </a:lnTo>
                  <a:lnTo>
                    <a:pt x="65365" y="1946237"/>
                  </a:lnTo>
                  <a:lnTo>
                    <a:pt x="80456" y="1993165"/>
                  </a:lnTo>
                  <a:lnTo>
                    <a:pt x="97061" y="2039542"/>
                  </a:lnTo>
                  <a:lnTo>
                    <a:pt x="115163" y="2085339"/>
                  </a:lnTo>
                  <a:lnTo>
                    <a:pt x="121147" y="2079422"/>
                  </a:lnTo>
                  <a:lnTo>
                    <a:pt x="126938" y="2074100"/>
                  </a:lnTo>
                  <a:lnTo>
                    <a:pt x="133121" y="2069159"/>
                  </a:lnTo>
                  <a:lnTo>
                    <a:pt x="140284" y="2064384"/>
                  </a:lnTo>
                  <a:lnTo>
                    <a:pt x="153139" y="2028092"/>
                  </a:lnTo>
                  <a:lnTo>
                    <a:pt x="172473" y="1995122"/>
                  </a:lnTo>
                  <a:lnTo>
                    <a:pt x="197696" y="1966462"/>
                  </a:lnTo>
                  <a:lnTo>
                    <a:pt x="228219" y="1943100"/>
                  </a:lnTo>
                  <a:lnTo>
                    <a:pt x="213025" y="1896100"/>
                  </a:lnTo>
                  <a:lnTo>
                    <a:pt x="199554" y="1848523"/>
                  </a:lnTo>
                  <a:lnTo>
                    <a:pt x="187822" y="1800422"/>
                  </a:lnTo>
                  <a:lnTo>
                    <a:pt x="177847" y="1751851"/>
                  </a:lnTo>
                  <a:lnTo>
                    <a:pt x="169647" y="1702863"/>
                  </a:lnTo>
                  <a:lnTo>
                    <a:pt x="163239" y="1653511"/>
                  </a:lnTo>
                  <a:lnTo>
                    <a:pt x="158640" y="1603849"/>
                  </a:lnTo>
                  <a:lnTo>
                    <a:pt x="155867" y="1553930"/>
                  </a:lnTo>
                  <a:lnTo>
                    <a:pt x="154940" y="1503806"/>
                  </a:lnTo>
                  <a:lnTo>
                    <a:pt x="155793" y="1455584"/>
                  </a:lnTo>
                  <a:lnTo>
                    <a:pt x="158333" y="1407775"/>
                  </a:lnTo>
                  <a:lnTo>
                    <a:pt x="162531" y="1360409"/>
                  </a:lnTo>
                  <a:lnTo>
                    <a:pt x="168360" y="1313515"/>
                  </a:lnTo>
                  <a:lnTo>
                    <a:pt x="175789" y="1267123"/>
                  </a:lnTo>
                  <a:lnTo>
                    <a:pt x="184791" y="1221260"/>
                  </a:lnTo>
                  <a:lnTo>
                    <a:pt x="195337" y="1175957"/>
                  </a:lnTo>
                  <a:lnTo>
                    <a:pt x="207398" y="1131241"/>
                  </a:lnTo>
                  <a:lnTo>
                    <a:pt x="220945" y="1087143"/>
                  </a:lnTo>
                  <a:lnTo>
                    <a:pt x="235951" y="1043691"/>
                  </a:lnTo>
                  <a:lnTo>
                    <a:pt x="252385" y="1000915"/>
                  </a:lnTo>
                  <a:lnTo>
                    <a:pt x="270220" y="958842"/>
                  </a:lnTo>
                  <a:lnTo>
                    <a:pt x="289427" y="917503"/>
                  </a:lnTo>
                  <a:lnTo>
                    <a:pt x="309977" y="876926"/>
                  </a:lnTo>
                  <a:lnTo>
                    <a:pt x="331842" y="837141"/>
                  </a:lnTo>
                  <a:lnTo>
                    <a:pt x="354993" y="798176"/>
                  </a:lnTo>
                  <a:lnTo>
                    <a:pt x="379401" y="760061"/>
                  </a:lnTo>
                  <a:lnTo>
                    <a:pt x="405038" y="722823"/>
                  </a:lnTo>
                  <a:lnTo>
                    <a:pt x="431875" y="686494"/>
                  </a:lnTo>
                  <a:lnTo>
                    <a:pt x="459883" y="651101"/>
                  </a:lnTo>
                  <a:lnTo>
                    <a:pt x="489034" y="616673"/>
                  </a:lnTo>
                  <a:lnTo>
                    <a:pt x="519299" y="583240"/>
                  </a:lnTo>
                  <a:lnTo>
                    <a:pt x="550649" y="550830"/>
                  </a:lnTo>
                  <a:lnTo>
                    <a:pt x="583056" y="519473"/>
                  </a:lnTo>
                  <a:lnTo>
                    <a:pt x="616492" y="489198"/>
                  </a:lnTo>
                  <a:lnTo>
                    <a:pt x="650926" y="460033"/>
                  </a:lnTo>
                  <a:lnTo>
                    <a:pt x="686332" y="432009"/>
                  </a:lnTo>
                  <a:lnTo>
                    <a:pt x="722679" y="405152"/>
                  </a:lnTo>
                  <a:lnTo>
                    <a:pt x="759940" y="379494"/>
                  </a:lnTo>
                  <a:lnTo>
                    <a:pt x="798086" y="355062"/>
                  </a:lnTo>
                  <a:lnTo>
                    <a:pt x="837088" y="331887"/>
                  </a:lnTo>
                  <a:lnTo>
                    <a:pt x="876918" y="309996"/>
                  </a:lnTo>
                  <a:lnTo>
                    <a:pt x="917547" y="289418"/>
                  </a:lnTo>
                  <a:lnTo>
                    <a:pt x="958945" y="270184"/>
                  </a:lnTo>
                  <a:lnTo>
                    <a:pt x="1001086" y="252322"/>
                  </a:lnTo>
                  <a:lnTo>
                    <a:pt x="1043939" y="235861"/>
                  </a:lnTo>
                  <a:lnTo>
                    <a:pt x="1087477" y="220829"/>
                  </a:lnTo>
                  <a:lnTo>
                    <a:pt x="1131670" y="207257"/>
                  </a:lnTo>
                  <a:lnTo>
                    <a:pt x="1176490" y="195172"/>
                  </a:lnTo>
                  <a:lnTo>
                    <a:pt x="1221909" y="184605"/>
                  </a:lnTo>
                  <a:lnTo>
                    <a:pt x="1267897" y="175584"/>
                  </a:lnTo>
                  <a:lnTo>
                    <a:pt x="1314427" y="168138"/>
                  </a:lnTo>
                  <a:lnTo>
                    <a:pt x="1361468" y="162296"/>
                  </a:lnTo>
                  <a:lnTo>
                    <a:pt x="1408994" y="158087"/>
                  </a:lnTo>
                  <a:lnTo>
                    <a:pt x="1456974" y="155541"/>
                  </a:lnTo>
                  <a:lnTo>
                    <a:pt x="1505381" y="154686"/>
                  </a:lnTo>
                  <a:lnTo>
                    <a:pt x="1553662" y="155538"/>
                  </a:lnTo>
                  <a:lnTo>
                    <a:pt x="1601527" y="158076"/>
                  </a:lnTo>
                  <a:lnTo>
                    <a:pt x="1648948" y="162270"/>
                  </a:lnTo>
                  <a:lnTo>
                    <a:pt x="1695896" y="168093"/>
                  </a:lnTo>
                  <a:lnTo>
                    <a:pt x="1742341" y="175516"/>
                  </a:lnTo>
                  <a:lnTo>
                    <a:pt x="1788256" y="184509"/>
                  </a:lnTo>
                  <a:lnTo>
                    <a:pt x="1833610" y="195045"/>
                  </a:lnTo>
                  <a:lnTo>
                    <a:pt x="1878375" y="207095"/>
                  </a:lnTo>
                  <a:lnTo>
                    <a:pt x="1922522" y="220630"/>
                  </a:lnTo>
                  <a:lnTo>
                    <a:pt x="1966021" y="235621"/>
                  </a:lnTo>
                  <a:lnTo>
                    <a:pt x="2008844" y="252040"/>
                  </a:lnTo>
                  <a:lnTo>
                    <a:pt x="2050961" y="269858"/>
                  </a:lnTo>
                  <a:lnTo>
                    <a:pt x="2092344" y="289047"/>
                  </a:lnTo>
                  <a:lnTo>
                    <a:pt x="2132964" y="309578"/>
                  </a:lnTo>
                  <a:lnTo>
                    <a:pt x="2172790" y="331422"/>
                  </a:lnTo>
                  <a:lnTo>
                    <a:pt x="2211796" y="354551"/>
                  </a:lnTo>
                  <a:lnTo>
                    <a:pt x="2249950" y="378936"/>
                  </a:lnTo>
                  <a:lnTo>
                    <a:pt x="2287225" y="404549"/>
                  </a:lnTo>
                  <a:lnTo>
                    <a:pt x="2323592" y="431360"/>
                  </a:lnTo>
                  <a:lnTo>
                    <a:pt x="2359020" y="459341"/>
                  </a:lnTo>
                  <a:lnTo>
                    <a:pt x="2393482" y="488464"/>
                  </a:lnTo>
                  <a:lnTo>
                    <a:pt x="2426948" y="518700"/>
                  </a:lnTo>
                  <a:lnTo>
                    <a:pt x="2459389" y="550021"/>
                  </a:lnTo>
                  <a:lnTo>
                    <a:pt x="2490777" y="582397"/>
                  </a:lnTo>
                  <a:lnTo>
                    <a:pt x="2521081" y="615799"/>
                  </a:lnTo>
                  <a:lnTo>
                    <a:pt x="2550274" y="650201"/>
                  </a:lnTo>
                  <a:lnTo>
                    <a:pt x="2578325" y="685572"/>
                  </a:lnTo>
                  <a:lnTo>
                    <a:pt x="2605207" y="721884"/>
                  </a:lnTo>
                  <a:lnTo>
                    <a:pt x="2630889" y="759109"/>
                  </a:lnTo>
                  <a:lnTo>
                    <a:pt x="2655343" y="797218"/>
                  </a:lnTo>
                  <a:lnTo>
                    <a:pt x="2678541" y="836182"/>
                  </a:lnTo>
                  <a:lnTo>
                    <a:pt x="2700452" y="875973"/>
                  </a:lnTo>
                  <a:lnTo>
                    <a:pt x="2721048" y="916561"/>
                  </a:lnTo>
                  <a:lnTo>
                    <a:pt x="2740299" y="957919"/>
                  </a:lnTo>
                  <a:lnTo>
                    <a:pt x="2758177" y="1000018"/>
                  </a:lnTo>
                  <a:lnTo>
                    <a:pt x="2774654" y="1042829"/>
                  </a:lnTo>
                  <a:lnTo>
                    <a:pt x="2789698" y="1086323"/>
                  </a:lnTo>
                  <a:lnTo>
                    <a:pt x="2803283" y="1130473"/>
                  </a:lnTo>
                  <a:lnTo>
                    <a:pt x="2815377" y="1175248"/>
                  </a:lnTo>
                  <a:lnTo>
                    <a:pt x="2825954" y="1220621"/>
                  </a:lnTo>
                  <a:lnTo>
                    <a:pt x="2834983" y="1266563"/>
                  </a:lnTo>
                  <a:lnTo>
                    <a:pt x="2842435" y="1313046"/>
                  </a:lnTo>
                  <a:lnTo>
                    <a:pt x="2848282" y="1360040"/>
                  </a:lnTo>
                  <a:lnTo>
                    <a:pt x="2852495" y="1407517"/>
                  </a:lnTo>
                  <a:lnTo>
                    <a:pt x="2855043" y="1455449"/>
                  </a:lnTo>
                  <a:lnTo>
                    <a:pt x="2855899" y="1503806"/>
                  </a:lnTo>
                  <a:lnTo>
                    <a:pt x="2854971" y="1554568"/>
                  </a:lnTo>
                  <a:lnTo>
                    <a:pt x="2852198" y="1604976"/>
                  </a:lnTo>
                  <a:lnTo>
                    <a:pt x="2847597" y="1654998"/>
                  </a:lnTo>
                  <a:lnTo>
                    <a:pt x="2841188" y="1704599"/>
                  </a:lnTo>
                  <a:lnTo>
                    <a:pt x="2832986" y="1753747"/>
                  </a:lnTo>
                  <a:lnTo>
                    <a:pt x="2823011" y="1802407"/>
                  </a:lnTo>
                  <a:lnTo>
                    <a:pt x="2811280" y="1850547"/>
                  </a:lnTo>
                  <a:lnTo>
                    <a:pt x="2797810" y="1898133"/>
                  </a:lnTo>
                  <a:lnTo>
                    <a:pt x="2782620" y="1945132"/>
                  </a:lnTo>
                  <a:lnTo>
                    <a:pt x="2813142" y="1968515"/>
                  </a:lnTo>
                  <a:lnTo>
                    <a:pt x="2838389" y="1996948"/>
                  </a:lnTo>
                  <a:lnTo>
                    <a:pt x="2857755" y="2029285"/>
                  </a:lnTo>
                  <a:lnTo>
                    <a:pt x="2870631" y="2064384"/>
                  </a:lnTo>
                  <a:lnTo>
                    <a:pt x="2882887" y="2073830"/>
                  </a:lnTo>
                  <a:lnTo>
                    <a:pt x="2888526" y="2078511"/>
                  </a:lnTo>
                  <a:lnTo>
                    <a:pt x="2893618" y="2083181"/>
                  </a:lnTo>
                  <a:lnTo>
                    <a:pt x="2912199" y="2037371"/>
                  </a:lnTo>
                  <a:lnTo>
                    <a:pt x="2929201" y="1990910"/>
                  </a:lnTo>
                  <a:lnTo>
                    <a:pt x="2944617" y="1943848"/>
                  </a:lnTo>
                  <a:lnTo>
                    <a:pt x="2958440" y="1896236"/>
                  </a:lnTo>
                  <a:lnTo>
                    <a:pt x="2970663" y="1848128"/>
                  </a:lnTo>
                  <a:lnTo>
                    <a:pt x="2981280" y="1799574"/>
                  </a:lnTo>
                  <a:lnTo>
                    <a:pt x="2990283" y="1750625"/>
                  </a:lnTo>
                  <a:lnTo>
                    <a:pt x="2997664" y="1701334"/>
                  </a:lnTo>
                  <a:lnTo>
                    <a:pt x="3003418" y="1651752"/>
                  </a:lnTo>
                  <a:lnTo>
                    <a:pt x="3007536" y="1601930"/>
                  </a:lnTo>
                  <a:lnTo>
                    <a:pt x="3010012" y="1551920"/>
                  </a:lnTo>
                  <a:lnTo>
                    <a:pt x="3010839" y="1501775"/>
                  </a:lnTo>
                  <a:lnTo>
                    <a:pt x="3010063" y="1453234"/>
                  </a:lnTo>
                  <a:lnTo>
                    <a:pt x="3007751" y="1405074"/>
                  </a:lnTo>
                  <a:lnTo>
                    <a:pt x="3003926" y="1357318"/>
                  </a:lnTo>
                  <a:lnTo>
                    <a:pt x="2998612" y="1309989"/>
                  </a:lnTo>
                  <a:lnTo>
                    <a:pt x="2991832" y="1263111"/>
                  </a:lnTo>
                  <a:lnTo>
                    <a:pt x="2983611" y="1216708"/>
                  </a:lnTo>
                  <a:lnTo>
                    <a:pt x="2973972" y="1170803"/>
                  </a:lnTo>
                  <a:lnTo>
                    <a:pt x="2962938" y="1125419"/>
                  </a:lnTo>
                  <a:lnTo>
                    <a:pt x="2950534" y="1080580"/>
                  </a:lnTo>
                  <a:lnTo>
                    <a:pt x="2936783" y="1036309"/>
                  </a:lnTo>
                  <a:lnTo>
                    <a:pt x="2921709" y="992630"/>
                  </a:lnTo>
                  <a:lnTo>
                    <a:pt x="2905335" y="949566"/>
                  </a:lnTo>
                  <a:lnTo>
                    <a:pt x="2887685" y="907140"/>
                  </a:lnTo>
                  <a:lnTo>
                    <a:pt x="2868782" y="865377"/>
                  </a:lnTo>
                  <a:lnTo>
                    <a:pt x="2848651" y="824300"/>
                  </a:lnTo>
                  <a:lnTo>
                    <a:pt x="2827315" y="783931"/>
                  </a:lnTo>
                  <a:lnTo>
                    <a:pt x="2804798" y="744295"/>
                  </a:lnTo>
                  <a:lnTo>
                    <a:pt x="2781124" y="705415"/>
                  </a:lnTo>
                  <a:lnTo>
                    <a:pt x="2756315" y="667314"/>
                  </a:lnTo>
                  <a:lnTo>
                    <a:pt x="2730396" y="630016"/>
                  </a:lnTo>
                  <a:lnTo>
                    <a:pt x="2703390" y="593544"/>
                  </a:lnTo>
                  <a:lnTo>
                    <a:pt x="2675322" y="557922"/>
                  </a:lnTo>
                  <a:lnTo>
                    <a:pt x="2646214" y="523174"/>
                  </a:lnTo>
                  <a:lnTo>
                    <a:pt x="2616091" y="489322"/>
                  </a:lnTo>
                  <a:lnTo>
                    <a:pt x="2584976" y="456390"/>
                  </a:lnTo>
                  <a:lnTo>
                    <a:pt x="2552893" y="424402"/>
                  </a:lnTo>
                  <a:lnTo>
                    <a:pt x="2519865" y="393381"/>
                  </a:lnTo>
                  <a:lnTo>
                    <a:pt x="2485916" y="363351"/>
                  </a:lnTo>
                  <a:lnTo>
                    <a:pt x="2451070" y="334334"/>
                  </a:lnTo>
                  <a:lnTo>
                    <a:pt x="2415351" y="306355"/>
                  </a:lnTo>
                  <a:lnTo>
                    <a:pt x="2378781" y="279437"/>
                  </a:lnTo>
                  <a:lnTo>
                    <a:pt x="2341386" y="253604"/>
                  </a:lnTo>
                  <a:lnTo>
                    <a:pt x="2303188" y="228878"/>
                  </a:lnTo>
                  <a:lnTo>
                    <a:pt x="2264211" y="205283"/>
                  </a:lnTo>
                  <a:lnTo>
                    <a:pt x="2224479" y="182844"/>
                  </a:lnTo>
                  <a:lnTo>
                    <a:pt x="2184015" y="161582"/>
                  </a:lnTo>
                  <a:lnTo>
                    <a:pt x="2142844" y="141522"/>
                  </a:lnTo>
                  <a:lnTo>
                    <a:pt x="2100989" y="122687"/>
                  </a:lnTo>
                  <a:lnTo>
                    <a:pt x="2058473" y="105101"/>
                  </a:lnTo>
                  <a:lnTo>
                    <a:pt x="2015320" y="88787"/>
                  </a:lnTo>
                  <a:lnTo>
                    <a:pt x="1971554" y="73769"/>
                  </a:lnTo>
                  <a:lnTo>
                    <a:pt x="1927199" y="60069"/>
                  </a:lnTo>
                  <a:lnTo>
                    <a:pt x="1882278" y="47712"/>
                  </a:lnTo>
                  <a:lnTo>
                    <a:pt x="1836814" y="36721"/>
                  </a:lnTo>
                  <a:lnTo>
                    <a:pt x="1790833" y="27120"/>
                  </a:lnTo>
                  <a:lnTo>
                    <a:pt x="1744356" y="18931"/>
                  </a:lnTo>
                  <a:lnTo>
                    <a:pt x="1697409" y="12178"/>
                  </a:lnTo>
                  <a:lnTo>
                    <a:pt x="1650014" y="6885"/>
                  </a:lnTo>
                  <a:lnTo>
                    <a:pt x="1602195" y="3075"/>
                  </a:lnTo>
                  <a:lnTo>
                    <a:pt x="1553976" y="772"/>
                  </a:lnTo>
                  <a:lnTo>
                    <a:pt x="1505381" y="0"/>
                  </a:lnTo>
                  <a:close/>
                </a:path>
              </a:pathLst>
            </a:custGeom>
            <a:solidFill>
              <a:srgbClr val="4D24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767" y="1612645"/>
              <a:ext cx="3033649" cy="13850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30055" y="1657620"/>
              <a:ext cx="2943225" cy="1296670"/>
            </a:xfrm>
            <a:custGeom>
              <a:avLst/>
              <a:gdLst/>
              <a:ahLst/>
              <a:cxnLst/>
              <a:rect l="l" t="t" r="r" b="b"/>
              <a:pathLst>
                <a:path w="2943225" h="1296670">
                  <a:moveTo>
                    <a:pt x="1464835" y="0"/>
                  </a:moveTo>
                  <a:lnTo>
                    <a:pt x="1417490" y="759"/>
                  </a:lnTo>
                  <a:lnTo>
                    <a:pt x="1370403" y="2998"/>
                  </a:lnTo>
                  <a:lnTo>
                    <a:pt x="1323599" y="6696"/>
                  </a:lnTo>
                  <a:lnTo>
                    <a:pt x="1277108" y="11836"/>
                  </a:lnTo>
                  <a:lnTo>
                    <a:pt x="1230956" y="18399"/>
                  </a:lnTo>
                  <a:lnTo>
                    <a:pt x="1185171" y="26365"/>
                  </a:lnTo>
                  <a:lnTo>
                    <a:pt x="1139780" y="35717"/>
                  </a:lnTo>
                  <a:lnTo>
                    <a:pt x="1094812" y="46435"/>
                  </a:lnTo>
                  <a:lnTo>
                    <a:pt x="1050294" y="58501"/>
                  </a:lnTo>
                  <a:lnTo>
                    <a:pt x="1006253" y="71896"/>
                  </a:lnTo>
                  <a:lnTo>
                    <a:pt x="962718" y="86602"/>
                  </a:lnTo>
                  <a:lnTo>
                    <a:pt x="919715" y="102599"/>
                  </a:lnTo>
                  <a:lnTo>
                    <a:pt x="877273" y="119869"/>
                  </a:lnTo>
                  <a:lnTo>
                    <a:pt x="835419" y="138394"/>
                  </a:lnTo>
                  <a:lnTo>
                    <a:pt x="794180" y="158154"/>
                  </a:lnTo>
                  <a:lnTo>
                    <a:pt x="753585" y="179131"/>
                  </a:lnTo>
                  <a:lnTo>
                    <a:pt x="713660" y="201306"/>
                  </a:lnTo>
                  <a:lnTo>
                    <a:pt x="674434" y="224661"/>
                  </a:lnTo>
                  <a:lnTo>
                    <a:pt x="635934" y="249176"/>
                  </a:lnTo>
                  <a:lnTo>
                    <a:pt x="598188" y="274834"/>
                  </a:lnTo>
                  <a:lnTo>
                    <a:pt x="561222" y="301615"/>
                  </a:lnTo>
                  <a:lnTo>
                    <a:pt x="525066" y="329500"/>
                  </a:lnTo>
                  <a:lnTo>
                    <a:pt x="489747" y="358471"/>
                  </a:lnTo>
                  <a:lnTo>
                    <a:pt x="455291" y="388510"/>
                  </a:lnTo>
                  <a:lnTo>
                    <a:pt x="421727" y="419597"/>
                  </a:lnTo>
                  <a:lnTo>
                    <a:pt x="389083" y="451714"/>
                  </a:lnTo>
                  <a:lnTo>
                    <a:pt x="357386" y="484842"/>
                  </a:lnTo>
                  <a:lnTo>
                    <a:pt x="326663" y="518963"/>
                  </a:lnTo>
                  <a:lnTo>
                    <a:pt x="296943" y="554057"/>
                  </a:lnTo>
                  <a:lnTo>
                    <a:pt x="268252" y="590106"/>
                  </a:lnTo>
                  <a:lnTo>
                    <a:pt x="240619" y="627092"/>
                  </a:lnTo>
                  <a:lnTo>
                    <a:pt x="214070" y="664995"/>
                  </a:lnTo>
                  <a:lnTo>
                    <a:pt x="188635" y="703797"/>
                  </a:lnTo>
                  <a:lnTo>
                    <a:pt x="164340" y="743479"/>
                  </a:lnTo>
                  <a:lnTo>
                    <a:pt x="141212" y="784023"/>
                  </a:lnTo>
                  <a:lnTo>
                    <a:pt x="119281" y="825410"/>
                  </a:lnTo>
                  <a:lnTo>
                    <a:pt x="98572" y="867620"/>
                  </a:lnTo>
                  <a:lnTo>
                    <a:pt x="79114" y="910636"/>
                  </a:lnTo>
                  <a:lnTo>
                    <a:pt x="60935" y="954439"/>
                  </a:lnTo>
                  <a:lnTo>
                    <a:pt x="44061" y="999009"/>
                  </a:lnTo>
                  <a:lnTo>
                    <a:pt x="28521" y="1044329"/>
                  </a:lnTo>
                  <a:lnTo>
                    <a:pt x="14343" y="1090379"/>
                  </a:lnTo>
                  <a:lnTo>
                    <a:pt x="1553" y="1137141"/>
                  </a:lnTo>
                  <a:lnTo>
                    <a:pt x="0" y="1174005"/>
                  </a:lnTo>
                  <a:lnTo>
                    <a:pt x="12806" y="1207166"/>
                  </a:lnTo>
                  <a:lnTo>
                    <a:pt x="37455" y="1232778"/>
                  </a:lnTo>
                  <a:lnTo>
                    <a:pt x="71428" y="1246996"/>
                  </a:lnTo>
                  <a:lnTo>
                    <a:pt x="124247" y="1257029"/>
                  </a:lnTo>
                  <a:lnTo>
                    <a:pt x="158443" y="1256960"/>
                  </a:lnTo>
                  <a:lnTo>
                    <a:pt x="189078" y="1244567"/>
                  </a:lnTo>
                  <a:lnTo>
                    <a:pt x="213212" y="1221864"/>
                  </a:lnTo>
                  <a:lnTo>
                    <a:pt x="227905" y="1190862"/>
                  </a:lnTo>
                  <a:lnTo>
                    <a:pt x="241093" y="1143990"/>
                  </a:lnTo>
                  <a:lnTo>
                    <a:pt x="255970" y="1097883"/>
                  </a:lnTo>
                  <a:lnTo>
                    <a:pt x="272500" y="1052576"/>
                  </a:lnTo>
                  <a:lnTo>
                    <a:pt x="290648" y="1008105"/>
                  </a:lnTo>
                  <a:lnTo>
                    <a:pt x="310377" y="964503"/>
                  </a:lnTo>
                  <a:lnTo>
                    <a:pt x="331651" y="921806"/>
                  </a:lnTo>
                  <a:lnTo>
                    <a:pt x="354436" y="880048"/>
                  </a:lnTo>
                  <a:lnTo>
                    <a:pt x="378695" y="839264"/>
                  </a:lnTo>
                  <a:lnTo>
                    <a:pt x="404393" y="799489"/>
                  </a:lnTo>
                  <a:lnTo>
                    <a:pt x="431493" y="760757"/>
                  </a:lnTo>
                  <a:lnTo>
                    <a:pt x="459961" y="723102"/>
                  </a:lnTo>
                  <a:lnTo>
                    <a:pt x="489760" y="686561"/>
                  </a:lnTo>
                  <a:lnTo>
                    <a:pt x="520854" y="651166"/>
                  </a:lnTo>
                  <a:lnTo>
                    <a:pt x="553209" y="616954"/>
                  </a:lnTo>
                  <a:lnTo>
                    <a:pt x="586788" y="583958"/>
                  </a:lnTo>
                  <a:lnTo>
                    <a:pt x="621555" y="552214"/>
                  </a:lnTo>
                  <a:lnTo>
                    <a:pt x="657475" y="521755"/>
                  </a:lnTo>
                  <a:lnTo>
                    <a:pt x="694512" y="492617"/>
                  </a:lnTo>
                  <a:lnTo>
                    <a:pt x="732630" y="464835"/>
                  </a:lnTo>
                  <a:lnTo>
                    <a:pt x="771794" y="438443"/>
                  </a:lnTo>
                  <a:lnTo>
                    <a:pt x="811967" y="413475"/>
                  </a:lnTo>
                  <a:lnTo>
                    <a:pt x="853115" y="389967"/>
                  </a:lnTo>
                  <a:lnTo>
                    <a:pt x="895201" y="367953"/>
                  </a:lnTo>
                  <a:lnTo>
                    <a:pt x="938189" y="347468"/>
                  </a:lnTo>
                  <a:lnTo>
                    <a:pt x="982045" y="328546"/>
                  </a:lnTo>
                  <a:lnTo>
                    <a:pt x="1026731" y="311223"/>
                  </a:lnTo>
                  <a:lnTo>
                    <a:pt x="1072213" y="295532"/>
                  </a:lnTo>
                  <a:lnTo>
                    <a:pt x="1118455" y="281509"/>
                  </a:lnTo>
                  <a:lnTo>
                    <a:pt x="1165420" y="269188"/>
                  </a:lnTo>
                  <a:lnTo>
                    <a:pt x="1213074" y="258605"/>
                  </a:lnTo>
                  <a:lnTo>
                    <a:pt x="1261380" y="249792"/>
                  </a:lnTo>
                  <a:lnTo>
                    <a:pt x="1309181" y="242926"/>
                  </a:lnTo>
                  <a:lnTo>
                    <a:pt x="1356819" y="237877"/>
                  </a:lnTo>
                  <a:lnTo>
                    <a:pt x="1404258" y="234620"/>
                  </a:lnTo>
                  <a:lnTo>
                    <a:pt x="1451462" y="233127"/>
                  </a:lnTo>
                  <a:lnTo>
                    <a:pt x="1498395" y="233374"/>
                  </a:lnTo>
                  <a:lnTo>
                    <a:pt x="1545022" y="235333"/>
                  </a:lnTo>
                  <a:lnTo>
                    <a:pt x="1591305" y="238980"/>
                  </a:lnTo>
                  <a:lnTo>
                    <a:pt x="1637209" y="244287"/>
                  </a:lnTo>
                  <a:lnTo>
                    <a:pt x="1682697" y="251229"/>
                  </a:lnTo>
                  <a:lnTo>
                    <a:pt x="1727734" y="259780"/>
                  </a:lnTo>
                  <a:lnTo>
                    <a:pt x="1772284" y="269914"/>
                  </a:lnTo>
                  <a:lnTo>
                    <a:pt x="1816309" y="281605"/>
                  </a:lnTo>
                  <a:lnTo>
                    <a:pt x="1859775" y="294827"/>
                  </a:lnTo>
                  <a:lnTo>
                    <a:pt x="1902645" y="309553"/>
                  </a:lnTo>
                  <a:lnTo>
                    <a:pt x="1944883" y="325758"/>
                  </a:lnTo>
                  <a:lnTo>
                    <a:pt x="1986453" y="343415"/>
                  </a:lnTo>
                  <a:lnTo>
                    <a:pt x="2027319" y="362499"/>
                  </a:lnTo>
                  <a:lnTo>
                    <a:pt x="2067445" y="382983"/>
                  </a:lnTo>
                  <a:lnTo>
                    <a:pt x="2106794" y="404842"/>
                  </a:lnTo>
                  <a:lnTo>
                    <a:pt x="2145331" y="428050"/>
                  </a:lnTo>
                  <a:lnTo>
                    <a:pt x="2183019" y="452579"/>
                  </a:lnTo>
                  <a:lnTo>
                    <a:pt x="2219822" y="478406"/>
                  </a:lnTo>
                  <a:lnTo>
                    <a:pt x="2255705" y="505502"/>
                  </a:lnTo>
                  <a:lnTo>
                    <a:pt x="2290631" y="533843"/>
                  </a:lnTo>
                  <a:lnTo>
                    <a:pt x="2324564" y="563402"/>
                  </a:lnTo>
                  <a:lnTo>
                    <a:pt x="2357467" y="594153"/>
                  </a:lnTo>
                  <a:lnTo>
                    <a:pt x="2389306" y="626070"/>
                  </a:lnTo>
                  <a:lnTo>
                    <a:pt x="2420043" y="659127"/>
                  </a:lnTo>
                  <a:lnTo>
                    <a:pt x="2449643" y="693299"/>
                  </a:lnTo>
                  <a:lnTo>
                    <a:pt x="2478070" y="728558"/>
                  </a:lnTo>
                  <a:lnTo>
                    <a:pt x="2505286" y="764880"/>
                  </a:lnTo>
                  <a:lnTo>
                    <a:pt x="2531258" y="802237"/>
                  </a:lnTo>
                  <a:lnTo>
                    <a:pt x="2555947" y="840604"/>
                  </a:lnTo>
                  <a:lnTo>
                    <a:pt x="2579318" y="879955"/>
                  </a:lnTo>
                  <a:lnTo>
                    <a:pt x="2601336" y="920264"/>
                  </a:lnTo>
                  <a:lnTo>
                    <a:pt x="2621963" y="961505"/>
                  </a:lnTo>
                  <a:lnTo>
                    <a:pt x="2641164" y="1003651"/>
                  </a:lnTo>
                  <a:lnTo>
                    <a:pt x="2658903" y="1046677"/>
                  </a:lnTo>
                  <a:lnTo>
                    <a:pt x="2675144" y="1090557"/>
                  </a:lnTo>
                  <a:lnTo>
                    <a:pt x="2689850" y="1135264"/>
                  </a:lnTo>
                  <a:lnTo>
                    <a:pt x="2702985" y="1180773"/>
                  </a:lnTo>
                  <a:lnTo>
                    <a:pt x="2714514" y="1227057"/>
                  </a:lnTo>
                  <a:lnTo>
                    <a:pt x="2728319" y="1258426"/>
                  </a:lnTo>
                  <a:lnTo>
                    <a:pt x="2751804" y="1281794"/>
                  </a:lnTo>
                  <a:lnTo>
                    <a:pt x="2782076" y="1295066"/>
                  </a:lnTo>
                  <a:lnTo>
                    <a:pt x="2816241" y="1296145"/>
                  </a:lnTo>
                  <a:lnTo>
                    <a:pt x="2869454" y="1287509"/>
                  </a:lnTo>
                  <a:lnTo>
                    <a:pt x="2903831" y="1274256"/>
                  </a:lnTo>
                  <a:lnTo>
                    <a:pt x="2929207" y="1249393"/>
                  </a:lnTo>
                  <a:lnTo>
                    <a:pt x="2942963" y="1216697"/>
                  </a:lnTo>
                  <a:lnTo>
                    <a:pt x="2942479" y="1179940"/>
                  </a:lnTo>
                  <a:lnTo>
                    <a:pt x="2930686" y="1131613"/>
                  </a:lnTo>
                  <a:lnTo>
                    <a:pt x="2917379" y="1083909"/>
                  </a:lnTo>
                  <a:lnTo>
                    <a:pt x="2902585" y="1036857"/>
                  </a:lnTo>
                  <a:lnTo>
                    <a:pt x="2886330" y="990483"/>
                  </a:lnTo>
                  <a:lnTo>
                    <a:pt x="2868641" y="944815"/>
                  </a:lnTo>
                  <a:lnTo>
                    <a:pt x="2849544" y="899879"/>
                  </a:lnTo>
                  <a:lnTo>
                    <a:pt x="2829065" y="855704"/>
                  </a:lnTo>
                  <a:lnTo>
                    <a:pt x="2807231" y="812316"/>
                  </a:lnTo>
                  <a:lnTo>
                    <a:pt x="2784068" y="769742"/>
                  </a:lnTo>
                  <a:lnTo>
                    <a:pt x="2759603" y="728010"/>
                  </a:lnTo>
                  <a:lnTo>
                    <a:pt x="2733862" y="687147"/>
                  </a:lnTo>
                  <a:lnTo>
                    <a:pt x="2706870" y="647180"/>
                  </a:lnTo>
                  <a:lnTo>
                    <a:pt x="2678656" y="608136"/>
                  </a:lnTo>
                  <a:lnTo>
                    <a:pt x="2649244" y="570043"/>
                  </a:lnTo>
                  <a:lnTo>
                    <a:pt x="2618662" y="532927"/>
                  </a:lnTo>
                  <a:lnTo>
                    <a:pt x="2586936" y="496817"/>
                  </a:lnTo>
                  <a:lnTo>
                    <a:pt x="2554092" y="461738"/>
                  </a:lnTo>
                  <a:lnTo>
                    <a:pt x="2520156" y="427719"/>
                  </a:lnTo>
                  <a:lnTo>
                    <a:pt x="2485156" y="394787"/>
                  </a:lnTo>
                  <a:lnTo>
                    <a:pt x="2449116" y="362968"/>
                  </a:lnTo>
                  <a:lnTo>
                    <a:pt x="2412064" y="332290"/>
                  </a:lnTo>
                  <a:lnTo>
                    <a:pt x="2374027" y="302780"/>
                  </a:lnTo>
                  <a:lnTo>
                    <a:pt x="2335029" y="274466"/>
                  </a:lnTo>
                  <a:lnTo>
                    <a:pt x="2295099" y="247374"/>
                  </a:lnTo>
                  <a:lnTo>
                    <a:pt x="2254261" y="221533"/>
                  </a:lnTo>
                  <a:lnTo>
                    <a:pt x="2212544" y="196968"/>
                  </a:lnTo>
                  <a:lnTo>
                    <a:pt x="2169972" y="173707"/>
                  </a:lnTo>
                  <a:lnTo>
                    <a:pt x="2126572" y="151778"/>
                  </a:lnTo>
                  <a:lnTo>
                    <a:pt x="2082371" y="131208"/>
                  </a:lnTo>
                  <a:lnTo>
                    <a:pt x="2037395" y="112023"/>
                  </a:lnTo>
                  <a:lnTo>
                    <a:pt x="1991671" y="94252"/>
                  </a:lnTo>
                  <a:lnTo>
                    <a:pt x="1945224" y="77920"/>
                  </a:lnTo>
                  <a:lnTo>
                    <a:pt x="1898082" y="63056"/>
                  </a:lnTo>
                  <a:lnTo>
                    <a:pt x="1850270" y="49687"/>
                  </a:lnTo>
                  <a:lnTo>
                    <a:pt x="1801815" y="37840"/>
                  </a:lnTo>
                  <a:lnTo>
                    <a:pt x="1752743" y="27542"/>
                  </a:lnTo>
                  <a:lnTo>
                    <a:pt x="1704439" y="19037"/>
                  </a:lnTo>
                  <a:lnTo>
                    <a:pt x="1656226" y="12122"/>
                  </a:lnTo>
                  <a:lnTo>
                    <a:pt x="1608131" y="6780"/>
                  </a:lnTo>
                  <a:lnTo>
                    <a:pt x="1560183" y="2991"/>
                  </a:lnTo>
                  <a:lnTo>
                    <a:pt x="1512408" y="737"/>
                  </a:lnTo>
                  <a:lnTo>
                    <a:pt x="1464835" y="0"/>
                  </a:lnTo>
                  <a:close/>
                </a:path>
              </a:pathLst>
            </a:custGeom>
            <a:solidFill>
              <a:srgbClr val="975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720" y="3630587"/>
              <a:ext cx="317525" cy="39861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3120" y="3675217"/>
              <a:ext cx="233045" cy="312420"/>
            </a:xfrm>
            <a:custGeom>
              <a:avLst/>
              <a:gdLst/>
              <a:ahLst/>
              <a:cxnLst/>
              <a:rect l="l" t="t" r="r" b="b"/>
              <a:pathLst>
                <a:path w="233044" h="312420">
                  <a:moveTo>
                    <a:pt x="102621" y="0"/>
                  </a:moveTo>
                  <a:lnTo>
                    <a:pt x="37007" y="17307"/>
                  </a:lnTo>
                  <a:lnTo>
                    <a:pt x="10058" y="48490"/>
                  </a:lnTo>
                  <a:lnTo>
                    <a:pt x="0" y="85776"/>
                  </a:lnTo>
                  <a:lnTo>
                    <a:pt x="884" y="98403"/>
                  </a:lnTo>
                  <a:lnTo>
                    <a:pt x="62687" y="264830"/>
                  </a:lnTo>
                  <a:lnTo>
                    <a:pt x="96144" y="301724"/>
                  </a:lnTo>
                  <a:lnTo>
                    <a:pt x="135887" y="312217"/>
                  </a:lnTo>
                  <a:lnTo>
                    <a:pt x="155117" y="309153"/>
                  </a:lnTo>
                  <a:lnTo>
                    <a:pt x="192773" y="295564"/>
                  </a:lnTo>
                  <a:lnTo>
                    <a:pt x="215216" y="280148"/>
                  </a:lnTo>
                  <a:lnTo>
                    <a:pt x="228509" y="256909"/>
                  </a:lnTo>
                  <a:lnTo>
                    <a:pt x="232494" y="229502"/>
                  </a:lnTo>
                  <a:lnTo>
                    <a:pt x="227012" y="201584"/>
                  </a:lnTo>
                  <a:lnTo>
                    <a:pt x="168808" y="48041"/>
                  </a:lnTo>
                  <a:lnTo>
                    <a:pt x="153378" y="24772"/>
                  </a:lnTo>
                  <a:lnTo>
                    <a:pt x="130086" y="7909"/>
                  </a:lnTo>
                  <a:lnTo>
                    <a:pt x="102621" y="0"/>
                  </a:lnTo>
                  <a:close/>
                </a:path>
              </a:pathLst>
            </a:custGeom>
            <a:solidFill>
              <a:srgbClr val="975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250" y="3477399"/>
              <a:ext cx="358076" cy="6418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5979" y="3521836"/>
              <a:ext cx="270510" cy="555625"/>
            </a:xfrm>
            <a:custGeom>
              <a:avLst/>
              <a:gdLst/>
              <a:ahLst/>
              <a:cxnLst/>
              <a:rect l="l" t="t" r="r" b="b"/>
              <a:pathLst>
                <a:path w="270509" h="555625">
                  <a:moveTo>
                    <a:pt x="58205" y="0"/>
                  </a:moveTo>
                  <a:lnTo>
                    <a:pt x="15773" y="46845"/>
                  </a:lnTo>
                  <a:lnTo>
                    <a:pt x="0" y="117977"/>
                  </a:lnTo>
                  <a:lnTo>
                    <a:pt x="8255" y="155448"/>
                  </a:lnTo>
                  <a:lnTo>
                    <a:pt x="130544" y="471678"/>
                  </a:lnTo>
                  <a:lnTo>
                    <a:pt x="153553" y="510204"/>
                  </a:lnTo>
                  <a:lnTo>
                    <a:pt x="186735" y="537860"/>
                  </a:lnTo>
                  <a:lnTo>
                    <a:pt x="226699" y="553348"/>
                  </a:lnTo>
                  <a:lnTo>
                    <a:pt x="270053" y="555371"/>
                  </a:lnTo>
                  <a:lnTo>
                    <a:pt x="250434" y="539730"/>
                  </a:lnTo>
                  <a:lnTo>
                    <a:pt x="233238" y="521207"/>
                  </a:lnTo>
                  <a:lnTo>
                    <a:pt x="208052" y="476757"/>
                  </a:lnTo>
                  <a:lnTo>
                    <a:pt x="63373" y="102488"/>
                  </a:lnTo>
                  <a:lnTo>
                    <a:pt x="52393" y="50577"/>
                  </a:lnTo>
                  <a:lnTo>
                    <a:pt x="53442" y="24872"/>
                  </a:lnTo>
                  <a:lnTo>
                    <a:pt x="58205" y="0"/>
                  </a:lnTo>
                  <a:close/>
                </a:path>
              </a:pathLst>
            </a:custGeom>
            <a:solidFill>
              <a:srgbClr val="733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93" y="3351364"/>
              <a:ext cx="470674" cy="79950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55322" y="3395725"/>
              <a:ext cx="382270" cy="710565"/>
            </a:xfrm>
            <a:custGeom>
              <a:avLst/>
              <a:gdLst/>
              <a:ahLst/>
              <a:cxnLst/>
              <a:rect l="l" t="t" r="r" b="b"/>
              <a:pathLst>
                <a:path w="382269" h="710564">
                  <a:moveTo>
                    <a:pt x="148231" y="0"/>
                  </a:moveTo>
                  <a:lnTo>
                    <a:pt x="99669" y="18196"/>
                  </a:lnTo>
                  <a:lnTo>
                    <a:pt x="51831" y="49738"/>
                  </a:lnTo>
                  <a:lnTo>
                    <a:pt x="15576" y="99367"/>
                  </a:lnTo>
                  <a:lnTo>
                    <a:pt x="640" y="152888"/>
                  </a:lnTo>
                  <a:lnTo>
                    <a:pt x="0" y="178593"/>
                  </a:lnTo>
                  <a:lnTo>
                    <a:pt x="3193" y="204632"/>
                  </a:lnTo>
                  <a:lnTo>
                    <a:pt x="153349" y="604393"/>
                  </a:lnTo>
                  <a:lnTo>
                    <a:pt x="179117" y="649446"/>
                  </a:lnTo>
                  <a:lnTo>
                    <a:pt x="216392" y="682879"/>
                  </a:lnTo>
                  <a:lnTo>
                    <a:pt x="251611" y="700702"/>
                  </a:lnTo>
                  <a:lnTo>
                    <a:pt x="289866" y="710025"/>
                  </a:lnTo>
                  <a:lnTo>
                    <a:pt x="329718" y="710060"/>
                  </a:lnTo>
                  <a:lnTo>
                    <a:pt x="369731" y="700024"/>
                  </a:lnTo>
                  <a:lnTo>
                    <a:pt x="381657" y="694944"/>
                  </a:lnTo>
                  <a:lnTo>
                    <a:pt x="364487" y="677580"/>
                  </a:lnTo>
                  <a:lnTo>
                    <a:pt x="349073" y="658622"/>
                  </a:lnTo>
                  <a:lnTo>
                    <a:pt x="325434" y="614680"/>
                  </a:lnTo>
                  <a:lnTo>
                    <a:pt x="146529" y="150240"/>
                  </a:lnTo>
                  <a:lnTo>
                    <a:pt x="136251" y="111603"/>
                  </a:lnTo>
                  <a:lnTo>
                    <a:pt x="133321" y="73167"/>
                  </a:lnTo>
                  <a:lnTo>
                    <a:pt x="137421" y="35708"/>
                  </a:lnTo>
                  <a:lnTo>
                    <a:pt x="148231" y="0"/>
                  </a:lnTo>
                  <a:close/>
                </a:path>
              </a:pathLst>
            </a:custGeom>
            <a:solidFill>
              <a:srgbClr val="975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1882" y="3216135"/>
              <a:ext cx="614819" cy="97067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36704" y="3262292"/>
              <a:ext cx="527685" cy="883285"/>
            </a:xfrm>
            <a:custGeom>
              <a:avLst/>
              <a:gdLst/>
              <a:ahLst/>
              <a:cxnLst/>
              <a:rect l="l" t="t" r="r" b="b"/>
              <a:pathLst>
                <a:path w="527685" h="883285">
                  <a:moveTo>
                    <a:pt x="186204" y="0"/>
                  </a:moveTo>
                  <a:lnTo>
                    <a:pt x="43875" y="49867"/>
                  </a:lnTo>
                  <a:lnTo>
                    <a:pt x="5783" y="86475"/>
                  </a:lnTo>
                  <a:lnTo>
                    <a:pt x="0" y="112303"/>
                  </a:lnTo>
                  <a:lnTo>
                    <a:pt x="4733" y="139275"/>
                  </a:lnTo>
                  <a:lnTo>
                    <a:pt x="278571" y="839299"/>
                  </a:lnTo>
                  <a:lnTo>
                    <a:pt x="293412" y="862379"/>
                  </a:lnTo>
                  <a:lnTo>
                    <a:pt x="315177" y="877446"/>
                  </a:lnTo>
                  <a:lnTo>
                    <a:pt x="340987" y="883251"/>
                  </a:lnTo>
                  <a:lnTo>
                    <a:pt x="367966" y="878542"/>
                  </a:lnTo>
                  <a:lnTo>
                    <a:pt x="483282" y="833330"/>
                  </a:lnTo>
                  <a:lnTo>
                    <a:pt x="506362" y="818520"/>
                  </a:lnTo>
                  <a:lnTo>
                    <a:pt x="521430" y="796770"/>
                  </a:lnTo>
                  <a:lnTo>
                    <a:pt x="527234" y="770947"/>
                  </a:lnTo>
                  <a:lnTo>
                    <a:pt x="522525" y="743922"/>
                  </a:lnTo>
                  <a:lnTo>
                    <a:pt x="248637" y="43898"/>
                  </a:lnTo>
                  <a:lnTo>
                    <a:pt x="233795" y="20820"/>
                  </a:lnTo>
                  <a:lnTo>
                    <a:pt x="212026" y="5766"/>
                  </a:lnTo>
                  <a:lnTo>
                    <a:pt x="186204" y="0"/>
                  </a:lnTo>
                  <a:close/>
                </a:path>
              </a:pathLst>
            </a:custGeom>
            <a:solidFill>
              <a:srgbClr val="F4B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6917" y="3635159"/>
              <a:ext cx="317525" cy="3986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571345" y="3679715"/>
              <a:ext cx="233045" cy="312420"/>
            </a:xfrm>
            <a:custGeom>
              <a:avLst/>
              <a:gdLst/>
              <a:ahLst/>
              <a:cxnLst/>
              <a:rect l="l" t="t" r="r" b="b"/>
              <a:pathLst>
                <a:path w="233045" h="312420">
                  <a:moveTo>
                    <a:pt x="129924" y="0"/>
                  </a:moveTo>
                  <a:lnTo>
                    <a:pt x="79105" y="24721"/>
                  </a:lnTo>
                  <a:lnTo>
                    <a:pt x="5482" y="201658"/>
                  </a:lnTo>
                  <a:lnTo>
                    <a:pt x="0" y="229520"/>
                  </a:lnTo>
                  <a:lnTo>
                    <a:pt x="4006" y="256919"/>
                  </a:lnTo>
                  <a:lnTo>
                    <a:pt x="17323" y="280150"/>
                  </a:lnTo>
                  <a:lnTo>
                    <a:pt x="39772" y="295511"/>
                  </a:lnTo>
                  <a:lnTo>
                    <a:pt x="77364" y="309227"/>
                  </a:lnTo>
                  <a:lnTo>
                    <a:pt x="96615" y="312273"/>
                  </a:lnTo>
                  <a:lnTo>
                    <a:pt x="116972" y="309401"/>
                  </a:lnTo>
                  <a:lnTo>
                    <a:pt x="152675" y="290431"/>
                  </a:lnTo>
                  <a:lnTo>
                    <a:pt x="227986" y="111234"/>
                  </a:lnTo>
                  <a:lnTo>
                    <a:pt x="232511" y="85802"/>
                  </a:lnTo>
                  <a:lnTo>
                    <a:pt x="231147" y="73515"/>
                  </a:lnTo>
                  <a:lnTo>
                    <a:pt x="215588" y="35621"/>
                  </a:lnTo>
                  <a:lnTo>
                    <a:pt x="157882" y="3665"/>
                  </a:lnTo>
                  <a:lnTo>
                    <a:pt x="129924" y="0"/>
                  </a:lnTo>
                  <a:close/>
                </a:path>
              </a:pathLst>
            </a:custGeom>
            <a:solidFill>
              <a:srgbClr val="975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68370" y="3481971"/>
              <a:ext cx="353567" cy="64184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512692" y="3526281"/>
              <a:ext cx="266065" cy="555625"/>
            </a:xfrm>
            <a:custGeom>
              <a:avLst/>
              <a:gdLst/>
              <a:ahLst/>
              <a:cxnLst/>
              <a:rect l="l" t="t" r="r" b="b"/>
              <a:pathLst>
                <a:path w="266064" h="555625">
                  <a:moveTo>
                    <a:pt x="210185" y="0"/>
                  </a:moveTo>
                  <a:lnTo>
                    <a:pt x="214659" y="24927"/>
                  </a:lnTo>
                  <a:lnTo>
                    <a:pt x="215312" y="50641"/>
                  </a:lnTo>
                  <a:lnTo>
                    <a:pt x="212131" y="76688"/>
                  </a:lnTo>
                  <a:lnTo>
                    <a:pt x="62737" y="476884"/>
                  </a:lnTo>
                  <a:lnTo>
                    <a:pt x="36417" y="521954"/>
                  </a:lnTo>
                  <a:lnTo>
                    <a:pt x="0" y="555497"/>
                  </a:lnTo>
                  <a:lnTo>
                    <a:pt x="42918" y="553473"/>
                  </a:lnTo>
                  <a:lnTo>
                    <a:pt x="82645" y="537971"/>
                  </a:lnTo>
                  <a:lnTo>
                    <a:pt x="115371" y="510278"/>
                  </a:lnTo>
                  <a:lnTo>
                    <a:pt x="137287" y="471677"/>
                  </a:lnTo>
                  <a:lnTo>
                    <a:pt x="257683" y="155574"/>
                  </a:lnTo>
                  <a:lnTo>
                    <a:pt x="265822" y="117826"/>
                  </a:lnTo>
                  <a:lnTo>
                    <a:pt x="262985" y="80375"/>
                  </a:lnTo>
                  <a:lnTo>
                    <a:pt x="250289" y="45471"/>
                  </a:lnTo>
                  <a:lnTo>
                    <a:pt x="228854" y="15366"/>
                  </a:lnTo>
                  <a:lnTo>
                    <a:pt x="222123" y="10287"/>
                  </a:lnTo>
                  <a:lnTo>
                    <a:pt x="217043" y="5206"/>
                  </a:lnTo>
                  <a:lnTo>
                    <a:pt x="210185" y="0"/>
                  </a:lnTo>
                  <a:close/>
                </a:path>
              </a:pathLst>
            </a:custGeom>
            <a:solidFill>
              <a:srgbClr val="733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01745" y="3355873"/>
              <a:ext cx="470674" cy="79499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46195" y="3400044"/>
              <a:ext cx="385445" cy="708025"/>
            </a:xfrm>
            <a:custGeom>
              <a:avLst/>
              <a:gdLst/>
              <a:ahLst/>
              <a:cxnLst/>
              <a:rect l="l" t="t" r="r" b="b"/>
              <a:pathLst>
                <a:path w="385445" h="708025">
                  <a:moveTo>
                    <a:pt x="234441" y="0"/>
                  </a:moveTo>
                  <a:lnTo>
                    <a:pt x="245344" y="35766"/>
                  </a:lnTo>
                  <a:lnTo>
                    <a:pt x="249459" y="73437"/>
                  </a:lnTo>
                  <a:lnTo>
                    <a:pt x="246479" y="111728"/>
                  </a:lnTo>
                  <a:lnTo>
                    <a:pt x="236092" y="149351"/>
                  </a:lnTo>
                  <a:lnTo>
                    <a:pt x="56895" y="612647"/>
                  </a:lnTo>
                  <a:lnTo>
                    <a:pt x="32972" y="657002"/>
                  </a:lnTo>
                  <a:lnTo>
                    <a:pt x="0" y="692403"/>
                  </a:lnTo>
                  <a:lnTo>
                    <a:pt x="12064" y="697483"/>
                  </a:lnTo>
                  <a:lnTo>
                    <a:pt x="52564" y="707524"/>
                  </a:lnTo>
                  <a:lnTo>
                    <a:pt x="92884" y="707516"/>
                  </a:lnTo>
                  <a:lnTo>
                    <a:pt x="131562" y="698269"/>
                  </a:lnTo>
                  <a:lnTo>
                    <a:pt x="167131" y="680592"/>
                  </a:lnTo>
                  <a:lnTo>
                    <a:pt x="202707" y="646636"/>
                  </a:lnTo>
                  <a:lnTo>
                    <a:pt x="229234" y="602487"/>
                  </a:lnTo>
                  <a:lnTo>
                    <a:pt x="374014" y="230885"/>
                  </a:lnTo>
                  <a:lnTo>
                    <a:pt x="384952" y="179292"/>
                  </a:lnTo>
                  <a:lnTo>
                    <a:pt x="383926" y="153769"/>
                  </a:lnTo>
                  <a:lnTo>
                    <a:pt x="368607" y="100544"/>
                  </a:lnTo>
                  <a:lnTo>
                    <a:pt x="331948" y="50522"/>
                  </a:lnTo>
                  <a:lnTo>
                    <a:pt x="300023" y="26796"/>
                  </a:lnTo>
                  <a:lnTo>
                    <a:pt x="275716" y="15366"/>
                  </a:lnTo>
                  <a:lnTo>
                    <a:pt x="234441" y="0"/>
                  </a:lnTo>
                  <a:close/>
                </a:path>
              </a:pathLst>
            </a:custGeom>
            <a:solidFill>
              <a:srgbClr val="975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53969" y="3216198"/>
              <a:ext cx="632841" cy="97518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100502" y="3259833"/>
              <a:ext cx="546100" cy="888365"/>
            </a:xfrm>
            <a:custGeom>
              <a:avLst/>
              <a:gdLst/>
              <a:ahLst/>
              <a:cxnLst/>
              <a:rect l="l" t="t" r="r" b="b"/>
              <a:pathLst>
                <a:path w="546100" h="888364">
                  <a:moveTo>
                    <a:pt x="342475" y="0"/>
                  </a:moveTo>
                  <a:lnTo>
                    <a:pt x="290564" y="22729"/>
                  </a:lnTo>
                  <a:lnTo>
                    <a:pt x="5155" y="736220"/>
                  </a:lnTo>
                  <a:lnTo>
                    <a:pt x="0" y="765677"/>
                  </a:lnTo>
                  <a:lnTo>
                    <a:pt x="6298" y="793847"/>
                  </a:lnTo>
                  <a:lnTo>
                    <a:pt x="22693" y="817588"/>
                  </a:lnTo>
                  <a:lnTo>
                    <a:pt x="47827" y="833756"/>
                  </a:lnTo>
                  <a:lnTo>
                    <a:pt x="173557" y="883032"/>
                  </a:lnTo>
                  <a:lnTo>
                    <a:pt x="203013" y="888170"/>
                  </a:lnTo>
                  <a:lnTo>
                    <a:pt x="231183" y="881842"/>
                  </a:lnTo>
                  <a:lnTo>
                    <a:pt x="254924" y="865441"/>
                  </a:lnTo>
                  <a:lnTo>
                    <a:pt x="271093" y="840360"/>
                  </a:lnTo>
                  <a:lnTo>
                    <a:pt x="540460" y="151893"/>
                  </a:lnTo>
                  <a:lnTo>
                    <a:pt x="545595" y="122437"/>
                  </a:lnTo>
                  <a:lnTo>
                    <a:pt x="539253" y="94267"/>
                  </a:lnTo>
                  <a:lnTo>
                    <a:pt x="522815" y="70526"/>
                  </a:lnTo>
                  <a:lnTo>
                    <a:pt x="497661" y="54357"/>
                  </a:lnTo>
                  <a:lnTo>
                    <a:pt x="371931" y="5208"/>
                  </a:lnTo>
                  <a:lnTo>
                    <a:pt x="342475" y="0"/>
                  </a:lnTo>
                  <a:close/>
                </a:path>
              </a:pathLst>
            </a:custGeom>
            <a:solidFill>
              <a:srgbClr val="F4B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4142994" y="2342768"/>
            <a:ext cx="179705" cy="486409"/>
          </a:xfrm>
          <a:custGeom>
            <a:avLst/>
            <a:gdLst/>
            <a:ahLst/>
            <a:cxnLst/>
            <a:rect l="l" t="t" r="r" b="b"/>
            <a:pathLst>
              <a:path w="179704" h="486410">
                <a:moveTo>
                  <a:pt x="84581" y="340613"/>
                </a:moveTo>
                <a:lnTo>
                  <a:pt x="50649" y="350023"/>
                </a:lnTo>
                <a:lnTo>
                  <a:pt x="23050" y="369411"/>
                </a:lnTo>
                <a:lnTo>
                  <a:pt x="5072" y="395513"/>
                </a:lnTo>
                <a:lnTo>
                  <a:pt x="0" y="425068"/>
                </a:lnTo>
                <a:lnTo>
                  <a:pt x="9731" y="452129"/>
                </a:lnTo>
                <a:lnTo>
                  <a:pt x="31559" y="472106"/>
                </a:lnTo>
                <a:lnTo>
                  <a:pt x="61864" y="483772"/>
                </a:lnTo>
                <a:lnTo>
                  <a:pt x="97027" y="485901"/>
                </a:lnTo>
                <a:lnTo>
                  <a:pt x="130393" y="477815"/>
                </a:lnTo>
                <a:lnTo>
                  <a:pt x="156781" y="460644"/>
                </a:lnTo>
                <a:lnTo>
                  <a:pt x="173644" y="436163"/>
                </a:lnTo>
                <a:lnTo>
                  <a:pt x="178333" y="406780"/>
                </a:lnTo>
                <a:lnTo>
                  <a:pt x="178434" y="406145"/>
                </a:lnTo>
                <a:lnTo>
                  <a:pt x="179268" y="406145"/>
                </a:lnTo>
                <a:lnTo>
                  <a:pt x="175231" y="360299"/>
                </a:lnTo>
                <a:lnTo>
                  <a:pt x="152653" y="360299"/>
                </a:lnTo>
                <a:lnTo>
                  <a:pt x="138481" y="351026"/>
                </a:lnTo>
                <a:lnTo>
                  <a:pt x="122142" y="344408"/>
                </a:lnTo>
                <a:lnTo>
                  <a:pt x="104040" y="340814"/>
                </a:lnTo>
                <a:lnTo>
                  <a:pt x="84581" y="340613"/>
                </a:lnTo>
                <a:close/>
              </a:path>
              <a:path w="179704" h="486410">
                <a:moveTo>
                  <a:pt x="143509" y="0"/>
                </a:moveTo>
                <a:lnTo>
                  <a:pt x="121665" y="1777"/>
                </a:lnTo>
                <a:lnTo>
                  <a:pt x="152653" y="360299"/>
                </a:lnTo>
                <a:lnTo>
                  <a:pt x="175231" y="360299"/>
                </a:lnTo>
                <a:lnTo>
                  <a:pt x="143509" y="0"/>
                </a:lnTo>
                <a:close/>
              </a:path>
            </a:pathLst>
          </a:custGeom>
          <a:solidFill>
            <a:srgbClr val="975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4108" y="228218"/>
            <a:ext cx="180340" cy="481330"/>
          </a:xfrm>
          <a:custGeom>
            <a:avLst/>
            <a:gdLst/>
            <a:ahLst/>
            <a:cxnLst/>
            <a:rect l="l" t="t" r="r" b="b"/>
            <a:pathLst>
              <a:path w="180339" h="481330">
                <a:moveTo>
                  <a:pt x="91820" y="335026"/>
                </a:moveTo>
                <a:lnTo>
                  <a:pt x="56953" y="341413"/>
                </a:lnTo>
                <a:lnTo>
                  <a:pt x="27657" y="358521"/>
                </a:lnTo>
                <a:lnTo>
                  <a:pt x="7506" y="383192"/>
                </a:lnTo>
                <a:lnTo>
                  <a:pt x="0" y="412369"/>
                </a:lnTo>
                <a:lnTo>
                  <a:pt x="7506" y="440122"/>
                </a:lnTo>
                <a:lnTo>
                  <a:pt x="27670" y="461803"/>
                </a:lnTo>
                <a:lnTo>
                  <a:pt x="56953" y="475912"/>
                </a:lnTo>
                <a:lnTo>
                  <a:pt x="91820" y="480949"/>
                </a:lnTo>
                <a:lnTo>
                  <a:pt x="125880" y="475613"/>
                </a:lnTo>
                <a:lnTo>
                  <a:pt x="153701" y="460644"/>
                </a:lnTo>
                <a:lnTo>
                  <a:pt x="155695" y="458216"/>
                </a:lnTo>
                <a:lnTo>
                  <a:pt x="92328" y="458216"/>
                </a:lnTo>
                <a:lnTo>
                  <a:pt x="66684" y="454910"/>
                </a:lnTo>
                <a:lnTo>
                  <a:pt x="44815" y="445579"/>
                </a:lnTo>
                <a:lnTo>
                  <a:pt x="29589" y="431105"/>
                </a:lnTo>
                <a:lnTo>
                  <a:pt x="23875" y="412369"/>
                </a:lnTo>
                <a:lnTo>
                  <a:pt x="29589" y="392328"/>
                </a:lnTo>
                <a:lnTo>
                  <a:pt x="44815" y="375110"/>
                </a:lnTo>
                <a:lnTo>
                  <a:pt x="66684" y="363059"/>
                </a:lnTo>
                <a:lnTo>
                  <a:pt x="92328" y="358521"/>
                </a:lnTo>
                <a:lnTo>
                  <a:pt x="156123" y="358521"/>
                </a:lnTo>
                <a:lnTo>
                  <a:pt x="144881" y="349759"/>
                </a:lnTo>
                <a:lnTo>
                  <a:pt x="129079" y="341836"/>
                </a:lnTo>
                <a:lnTo>
                  <a:pt x="111253" y="336794"/>
                </a:lnTo>
                <a:lnTo>
                  <a:pt x="91820" y="335026"/>
                </a:lnTo>
                <a:close/>
              </a:path>
              <a:path w="180339" h="481330">
                <a:moveTo>
                  <a:pt x="156123" y="358521"/>
                </a:moveTo>
                <a:lnTo>
                  <a:pt x="92328" y="358521"/>
                </a:lnTo>
                <a:lnTo>
                  <a:pt x="117284" y="362444"/>
                </a:lnTo>
                <a:lnTo>
                  <a:pt x="137763" y="373141"/>
                </a:lnTo>
                <a:lnTo>
                  <a:pt x="151622" y="389006"/>
                </a:lnTo>
                <a:lnTo>
                  <a:pt x="156618" y="408051"/>
                </a:lnTo>
                <a:lnTo>
                  <a:pt x="156617" y="408813"/>
                </a:lnTo>
                <a:lnTo>
                  <a:pt x="151622" y="427783"/>
                </a:lnTo>
                <a:lnTo>
                  <a:pt x="137763" y="443611"/>
                </a:lnTo>
                <a:lnTo>
                  <a:pt x="117284" y="454294"/>
                </a:lnTo>
                <a:lnTo>
                  <a:pt x="92328" y="458216"/>
                </a:lnTo>
                <a:lnTo>
                  <a:pt x="155695" y="458216"/>
                </a:lnTo>
                <a:lnTo>
                  <a:pt x="172616" y="437604"/>
                </a:lnTo>
                <a:lnTo>
                  <a:pt x="179769" y="408813"/>
                </a:lnTo>
                <a:lnTo>
                  <a:pt x="179864" y="408432"/>
                </a:lnTo>
                <a:lnTo>
                  <a:pt x="179958" y="408051"/>
                </a:lnTo>
                <a:lnTo>
                  <a:pt x="180336" y="408051"/>
                </a:lnTo>
                <a:lnTo>
                  <a:pt x="180236" y="383192"/>
                </a:lnTo>
                <a:lnTo>
                  <a:pt x="180143" y="360172"/>
                </a:lnTo>
                <a:lnTo>
                  <a:pt x="158241" y="360172"/>
                </a:lnTo>
                <a:lnTo>
                  <a:pt x="156123" y="358521"/>
                </a:lnTo>
                <a:close/>
              </a:path>
              <a:path w="180339" h="481330">
                <a:moveTo>
                  <a:pt x="180336" y="408051"/>
                </a:moveTo>
                <a:lnTo>
                  <a:pt x="179958" y="408051"/>
                </a:lnTo>
                <a:lnTo>
                  <a:pt x="179958" y="408813"/>
                </a:lnTo>
                <a:lnTo>
                  <a:pt x="180339" y="408813"/>
                </a:lnTo>
                <a:lnTo>
                  <a:pt x="180336" y="408051"/>
                </a:lnTo>
                <a:close/>
              </a:path>
              <a:path w="180339" h="481330">
                <a:moveTo>
                  <a:pt x="178688" y="0"/>
                </a:moveTo>
                <a:lnTo>
                  <a:pt x="156717" y="0"/>
                </a:lnTo>
                <a:lnTo>
                  <a:pt x="158135" y="335026"/>
                </a:lnTo>
                <a:lnTo>
                  <a:pt x="158241" y="360172"/>
                </a:lnTo>
                <a:lnTo>
                  <a:pt x="180143" y="360172"/>
                </a:lnTo>
                <a:lnTo>
                  <a:pt x="178688" y="0"/>
                </a:lnTo>
                <a:close/>
              </a:path>
            </a:pathLst>
          </a:custGeom>
          <a:solidFill>
            <a:srgbClr val="92C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72178" y="1490852"/>
            <a:ext cx="218440" cy="481965"/>
          </a:xfrm>
          <a:custGeom>
            <a:avLst/>
            <a:gdLst/>
            <a:ahLst/>
            <a:cxnLst/>
            <a:rect l="l" t="t" r="r" b="b"/>
            <a:pathLst>
              <a:path w="218439" h="481964">
                <a:moveTo>
                  <a:pt x="120142" y="329755"/>
                </a:moveTo>
                <a:lnTo>
                  <a:pt x="54905" y="359886"/>
                </a:lnTo>
                <a:lnTo>
                  <a:pt x="27953" y="418639"/>
                </a:lnTo>
                <a:lnTo>
                  <a:pt x="33528" y="448183"/>
                </a:lnTo>
                <a:lnTo>
                  <a:pt x="52103" y="470136"/>
                </a:lnTo>
                <a:lnTo>
                  <a:pt x="79549" y="481218"/>
                </a:lnTo>
                <a:lnTo>
                  <a:pt x="112019" y="481562"/>
                </a:lnTo>
                <a:lnTo>
                  <a:pt x="145669" y="471297"/>
                </a:lnTo>
                <a:lnTo>
                  <a:pt x="174091" y="452056"/>
                </a:lnTo>
                <a:lnTo>
                  <a:pt x="192833" y="426720"/>
                </a:lnTo>
                <a:lnTo>
                  <a:pt x="200122" y="397859"/>
                </a:lnTo>
                <a:lnTo>
                  <a:pt x="194208" y="368173"/>
                </a:lnTo>
                <a:lnTo>
                  <a:pt x="193929" y="368173"/>
                </a:lnTo>
                <a:lnTo>
                  <a:pt x="195199" y="367538"/>
                </a:lnTo>
                <a:lnTo>
                  <a:pt x="191624" y="359886"/>
                </a:lnTo>
                <a:lnTo>
                  <a:pt x="179213" y="333883"/>
                </a:lnTo>
                <a:lnTo>
                  <a:pt x="154305" y="333883"/>
                </a:lnTo>
                <a:lnTo>
                  <a:pt x="137771" y="330200"/>
                </a:lnTo>
                <a:lnTo>
                  <a:pt x="120142" y="329755"/>
                </a:lnTo>
                <a:close/>
              </a:path>
              <a:path w="218439" h="481964">
                <a:moveTo>
                  <a:pt x="18796" y="0"/>
                </a:moveTo>
                <a:lnTo>
                  <a:pt x="0" y="8890"/>
                </a:lnTo>
                <a:lnTo>
                  <a:pt x="154305" y="333883"/>
                </a:lnTo>
                <a:lnTo>
                  <a:pt x="179213" y="333883"/>
                </a:lnTo>
                <a:lnTo>
                  <a:pt x="54101" y="71755"/>
                </a:lnTo>
                <a:lnTo>
                  <a:pt x="131068" y="71755"/>
                </a:lnTo>
                <a:lnTo>
                  <a:pt x="87076" y="58037"/>
                </a:lnTo>
                <a:lnTo>
                  <a:pt x="49133" y="33258"/>
                </a:lnTo>
                <a:lnTo>
                  <a:pt x="26596" y="10741"/>
                </a:lnTo>
                <a:lnTo>
                  <a:pt x="19050" y="762"/>
                </a:lnTo>
                <a:lnTo>
                  <a:pt x="18796" y="0"/>
                </a:lnTo>
                <a:close/>
              </a:path>
              <a:path w="218439" h="481964">
                <a:moveTo>
                  <a:pt x="131068" y="71755"/>
                </a:moveTo>
                <a:lnTo>
                  <a:pt x="54101" y="71755"/>
                </a:lnTo>
                <a:lnTo>
                  <a:pt x="68998" y="79490"/>
                </a:lnTo>
                <a:lnTo>
                  <a:pt x="87741" y="86296"/>
                </a:lnTo>
                <a:lnTo>
                  <a:pt x="111412" y="92721"/>
                </a:lnTo>
                <a:lnTo>
                  <a:pt x="141097" y="99313"/>
                </a:lnTo>
                <a:lnTo>
                  <a:pt x="187688" y="121771"/>
                </a:lnTo>
                <a:lnTo>
                  <a:pt x="205120" y="153717"/>
                </a:lnTo>
                <a:lnTo>
                  <a:pt x="206194" y="182306"/>
                </a:lnTo>
                <a:lnTo>
                  <a:pt x="203708" y="194691"/>
                </a:lnTo>
                <a:lnTo>
                  <a:pt x="218388" y="160938"/>
                </a:lnTo>
                <a:lnTo>
                  <a:pt x="213899" y="124412"/>
                </a:lnTo>
                <a:lnTo>
                  <a:pt x="188598" y="93053"/>
                </a:lnTo>
                <a:lnTo>
                  <a:pt x="140843" y="74803"/>
                </a:lnTo>
                <a:lnTo>
                  <a:pt x="131068" y="71755"/>
                </a:lnTo>
                <a:close/>
              </a:path>
            </a:pathLst>
          </a:custGeom>
          <a:solidFill>
            <a:srgbClr val="92C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99840" y="1068577"/>
            <a:ext cx="292100" cy="490855"/>
          </a:xfrm>
          <a:custGeom>
            <a:avLst/>
            <a:gdLst/>
            <a:ahLst/>
            <a:cxnLst/>
            <a:rect l="l" t="t" r="r" b="b"/>
            <a:pathLst>
              <a:path w="292100" h="490855">
                <a:moveTo>
                  <a:pt x="92664" y="343304"/>
                </a:moveTo>
                <a:lnTo>
                  <a:pt x="40701" y="359229"/>
                </a:lnTo>
                <a:lnTo>
                  <a:pt x="1200" y="410398"/>
                </a:lnTo>
                <a:lnTo>
                  <a:pt x="0" y="440436"/>
                </a:lnTo>
                <a:lnTo>
                  <a:pt x="13235" y="465988"/>
                </a:lnTo>
                <a:lnTo>
                  <a:pt x="37496" y="482933"/>
                </a:lnTo>
                <a:lnTo>
                  <a:pt x="69044" y="490567"/>
                </a:lnTo>
                <a:lnTo>
                  <a:pt x="104139" y="488188"/>
                </a:lnTo>
                <a:lnTo>
                  <a:pt x="136191" y="475819"/>
                </a:lnTo>
                <a:lnTo>
                  <a:pt x="160147" y="455342"/>
                </a:lnTo>
                <a:lnTo>
                  <a:pt x="173720" y="428841"/>
                </a:lnTo>
                <a:lnTo>
                  <a:pt x="174598" y="399288"/>
                </a:lnTo>
                <a:lnTo>
                  <a:pt x="174371" y="399288"/>
                </a:lnTo>
                <a:lnTo>
                  <a:pt x="174245" y="398537"/>
                </a:lnTo>
                <a:lnTo>
                  <a:pt x="173845" y="396843"/>
                </a:lnTo>
                <a:lnTo>
                  <a:pt x="165109" y="356235"/>
                </a:lnTo>
                <a:lnTo>
                  <a:pt x="143510" y="356235"/>
                </a:lnTo>
                <a:lnTo>
                  <a:pt x="128180" y="348908"/>
                </a:lnTo>
                <a:lnTo>
                  <a:pt x="111077" y="344487"/>
                </a:lnTo>
                <a:lnTo>
                  <a:pt x="92664" y="343304"/>
                </a:lnTo>
                <a:close/>
              </a:path>
              <a:path w="292100" h="490855">
                <a:moveTo>
                  <a:pt x="190659" y="268224"/>
                </a:moveTo>
                <a:lnTo>
                  <a:pt x="146176" y="268224"/>
                </a:lnTo>
                <a:lnTo>
                  <a:pt x="158930" y="279005"/>
                </a:lnTo>
                <a:lnTo>
                  <a:pt x="175625" y="289607"/>
                </a:lnTo>
                <a:lnTo>
                  <a:pt x="197058" y="300853"/>
                </a:lnTo>
                <a:lnTo>
                  <a:pt x="224028" y="313563"/>
                </a:lnTo>
                <a:lnTo>
                  <a:pt x="264441" y="345896"/>
                </a:lnTo>
                <a:lnTo>
                  <a:pt x="274351" y="380873"/>
                </a:lnTo>
                <a:lnTo>
                  <a:pt x="269069" y="408896"/>
                </a:lnTo>
                <a:lnTo>
                  <a:pt x="263906" y="420370"/>
                </a:lnTo>
                <a:lnTo>
                  <a:pt x="283692" y="396843"/>
                </a:lnTo>
                <a:lnTo>
                  <a:pt x="291512" y="367982"/>
                </a:lnTo>
                <a:lnTo>
                  <a:pt x="284926" y="337788"/>
                </a:lnTo>
                <a:lnTo>
                  <a:pt x="261493" y="310261"/>
                </a:lnTo>
                <a:lnTo>
                  <a:pt x="263706" y="305308"/>
                </a:lnTo>
                <a:lnTo>
                  <a:pt x="254762" y="305308"/>
                </a:lnTo>
                <a:lnTo>
                  <a:pt x="249197" y="301470"/>
                </a:lnTo>
                <a:lnTo>
                  <a:pt x="243109" y="297084"/>
                </a:lnTo>
                <a:lnTo>
                  <a:pt x="236688" y="292842"/>
                </a:lnTo>
                <a:lnTo>
                  <a:pt x="230124" y="289433"/>
                </a:lnTo>
                <a:lnTo>
                  <a:pt x="190659" y="268224"/>
                </a:lnTo>
                <a:close/>
              </a:path>
              <a:path w="292100" h="490855">
                <a:moveTo>
                  <a:pt x="174620" y="398537"/>
                </a:moveTo>
                <a:lnTo>
                  <a:pt x="174209" y="398537"/>
                </a:lnTo>
                <a:lnTo>
                  <a:pt x="174371" y="399288"/>
                </a:lnTo>
                <a:lnTo>
                  <a:pt x="174598" y="399288"/>
                </a:lnTo>
                <a:lnTo>
                  <a:pt x="174620" y="398537"/>
                </a:lnTo>
                <a:close/>
              </a:path>
              <a:path w="292100" h="490855">
                <a:moveTo>
                  <a:pt x="88264" y="0"/>
                </a:moveTo>
                <a:lnTo>
                  <a:pt x="66039" y="4825"/>
                </a:lnTo>
                <a:lnTo>
                  <a:pt x="143510" y="356235"/>
                </a:lnTo>
                <a:lnTo>
                  <a:pt x="165109" y="356235"/>
                </a:lnTo>
                <a:lnTo>
                  <a:pt x="146176" y="268224"/>
                </a:lnTo>
                <a:lnTo>
                  <a:pt x="190659" y="268224"/>
                </a:lnTo>
                <a:lnTo>
                  <a:pt x="158480" y="240950"/>
                </a:lnTo>
                <a:lnTo>
                  <a:pt x="132080" y="201041"/>
                </a:lnTo>
                <a:lnTo>
                  <a:pt x="125857" y="172338"/>
                </a:lnTo>
                <a:lnTo>
                  <a:pt x="167535" y="172338"/>
                </a:lnTo>
                <a:lnTo>
                  <a:pt x="165302" y="171116"/>
                </a:lnTo>
                <a:lnTo>
                  <a:pt x="135667" y="144176"/>
                </a:lnTo>
                <a:lnTo>
                  <a:pt x="118177" y="120332"/>
                </a:lnTo>
                <a:lnTo>
                  <a:pt x="110617" y="105537"/>
                </a:lnTo>
                <a:lnTo>
                  <a:pt x="104775" y="78232"/>
                </a:lnTo>
                <a:lnTo>
                  <a:pt x="151462" y="78232"/>
                </a:lnTo>
                <a:lnTo>
                  <a:pt x="141023" y="72074"/>
                </a:lnTo>
                <a:lnTo>
                  <a:pt x="109966" y="39290"/>
                </a:lnTo>
                <a:lnTo>
                  <a:pt x="93362" y="12197"/>
                </a:lnTo>
                <a:lnTo>
                  <a:pt x="88392" y="762"/>
                </a:lnTo>
                <a:lnTo>
                  <a:pt x="88264" y="0"/>
                </a:lnTo>
                <a:close/>
              </a:path>
              <a:path w="292100" h="490855">
                <a:moveTo>
                  <a:pt x="167535" y="172338"/>
                </a:moveTo>
                <a:lnTo>
                  <a:pt x="125857" y="172338"/>
                </a:lnTo>
                <a:lnTo>
                  <a:pt x="138674" y="183147"/>
                </a:lnTo>
                <a:lnTo>
                  <a:pt x="155432" y="193849"/>
                </a:lnTo>
                <a:lnTo>
                  <a:pt x="177024" y="205289"/>
                </a:lnTo>
                <a:lnTo>
                  <a:pt x="204343" y="218312"/>
                </a:lnTo>
                <a:lnTo>
                  <a:pt x="235080" y="239228"/>
                </a:lnTo>
                <a:lnTo>
                  <a:pt x="251078" y="262763"/>
                </a:lnTo>
                <a:lnTo>
                  <a:pt x="256313" y="285821"/>
                </a:lnTo>
                <a:lnTo>
                  <a:pt x="254762" y="305308"/>
                </a:lnTo>
                <a:lnTo>
                  <a:pt x="263706" y="305308"/>
                </a:lnTo>
                <a:lnTo>
                  <a:pt x="271549" y="287762"/>
                </a:lnTo>
                <a:lnTo>
                  <a:pt x="272006" y="268224"/>
                </a:lnTo>
                <a:lnTo>
                  <a:pt x="272053" y="262763"/>
                </a:lnTo>
                <a:lnTo>
                  <a:pt x="262278" y="238144"/>
                </a:lnTo>
                <a:lnTo>
                  <a:pt x="241046" y="215646"/>
                </a:lnTo>
                <a:lnTo>
                  <a:pt x="242748" y="211200"/>
                </a:lnTo>
                <a:lnTo>
                  <a:pt x="234061" y="211200"/>
                </a:lnTo>
                <a:lnTo>
                  <a:pt x="228494" y="207289"/>
                </a:lnTo>
                <a:lnTo>
                  <a:pt x="222392" y="202866"/>
                </a:lnTo>
                <a:lnTo>
                  <a:pt x="215933" y="198610"/>
                </a:lnTo>
                <a:lnTo>
                  <a:pt x="209296" y="195199"/>
                </a:lnTo>
                <a:lnTo>
                  <a:pt x="167535" y="172338"/>
                </a:lnTo>
                <a:close/>
              </a:path>
              <a:path w="292100" h="490855">
                <a:moveTo>
                  <a:pt x="151462" y="78232"/>
                </a:moveTo>
                <a:lnTo>
                  <a:pt x="104775" y="78232"/>
                </a:lnTo>
                <a:lnTo>
                  <a:pt x="117324" y="88935"/>
                </a:lnTo>
                <a:lnTo>
                  <a:pt x="134016" y="99663"/>
                </a:lnTo>
                <a:lnTo>
                  <a:pt x="155709" y="111200"/>
                </a:lnTo>
                <a:lnTo>
                  <a:pt x="183261" y="124333"/>
                </a:lnTo>
                <a:lnTo>
                  <a:pt x="214433" y="144942"/>
                </a:lnTo>
                <a:lnTo>
                  <a:pt x="230616" y="168433"/>
                </a:lnTo>
                <a:lnTo>
                  <a:pt x="235821" y="191591"/>
                </a:lnTo>
                <a:lnTo>
                  <a:pt x="234061" y="211200"/>
                </a:lnTo>
                <a:lnTo>
                  <a:pt x="242748" y="211200"/>
                </a:lnTo>
                <a:lnTo>
                  <a:pt x="251989" y="187076"/>
                </a:lnTo>
                <a:lnTo>
                  <a:pt x="248205" y="155019"/>
                </a:lnTo>
                <a:lnTo>
                  <a:pt x="227919" y="124509"/>
                </a:lnTo>
                <a:lnTo>
                  <a:pt x="189357" y="100584"/>
                </a:lnTo>
                <a:lnTo>
                  <a:pt x="151462" y="78232"/>
                </a:lnTo>
                <a:close/>
              </a:path>
            </a:pathLst>
          </a:custGeom>
          <a:solidFill>
            <a:srgbClr val="E85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84222" y="1851786"/>
            <a:ext cx="367030" cy="433070"/>
          </a:xfrm>
          <a:custGeom>
            <a:avLst/>
            <a:gdLst/>
            <a:ahLst/>
            <a:cxnLst/>
            <a:rect l="l" t="t" r="r" b="b"/>
            <a:pathLst>
              <a:path w="367029" h="433069">
                <a:moveTo>
                  <a:pt x="81232" y="283213"/>
                </a:moveTo>
                <a:lnTo>
                  <a:pt x="20224" y="304653"/>
                </a:lnTo>
                <a:lnTo>
                  <a:pt x="57" y="357193"/>
                </a:lnTo>
                <a:lnTo>
                  <a:pt x="0" y="357768"/>
                </a:lnTo>
                <a:lnTo>
                  <a:pt x="11088" y="385175"/>
                </a:lnTo>
                <a:lnTo>
                  <a:pt x="33369" y="408747"/>
                </a:lnTo>
                <a:lnTo>
                  <a:pt x="64079" y="425831"/>
                </a:lnTo>
                <a:lnTo>
                  <a:pt x="97718" y="432988"/>
                </a:lnTo>
                <a:lnTo>
                  <a:pt x="128976" y="428894"/>
                </a:lnTo>
                <a:lnTo>
                  <a:pt x="154805" y="414061"/>
                </a:lnTo>
                <a:lnTo>
                  <a:pt x="171716" y="389636"/>
                </a:lnTo>
                <a:lnTo>
                  <a:pt x="171521" y="389636"/>
                </a:lnTo>
                <a:lnTo>
                  <a:pt x="171733" y="389000"/>
                </a:lnTo>
                <a:lnTo>
                  <a:pt x="173211" y="385175"/>
                </a:lnTo>
                <a:lnTo>
                  <a:pt x="191591" y="336676"/>
                </a:lnTo>
                <a:lnTo>
                  <a:pt x="168981" y="336676"/>
                </a:lnTo>
                <a:lnTo>
                  <a:pt x="160188" y="322262"/>
                </a:lnTo>
                <a:lnTo>
                  <a:pt x="148264" y="309276"/>
                </a:lnTo>
                <a:lnTo>
                  <a:pt x="133459" y="298243"/>
                </a:lnTo>
                <a:lnTo>
                  <a:pt x="116022" y="289687"/>
                </a:lnTo>
                <a:lnTo>
                  <a:pt x="81232" y="283213"/>
                </a:lnTo>
                <a:close/>
              </a:path>
              <a:path w="367029" h="433069">
                <a:moveTo>
                  <a:pt x="172156" y="389000"/>
                </a:moveTo>
                <a:lnTo>
                  <a:pt x="171762" y="389000"/>
                </a:lnTo>
                <a:lnTo>
                  <a:pt x="171521" y="389636"/>
                </a:lnTo>
                <a:lnTo>
                  <a:pt x="171716" y="389636"/>
                </a:lnTo>
                <a:lnTo>
                  <a:pt x="172156" y="389000"/>
                </a:lnTo>
                <a:close/>
              </a:path>
              <a:path w="367029" h="433069">
                <a:moveTo>
                  <a:pt x="283190" y="173482"/>
                </a:moveTo>
                <a:lnTo>
                  <a:pt x="253436" y="173482"/>
                </a:lnTo>
                <a:lnTo>
                  <a:pt x="258288" y="189468"/>
                </a:lnTo>
                <a:lnTo>
                  <a:pt x="266533" y="207549"/>
                </a:lnTo>
                <a:lnTo>
                  <a:pt x="278421" y="228917"/>
                </a:lnTo>
                <a:lnTo>
                  <a:pt x="294203" y="254762"/>
                </a:lnTo>
                <a:lnTo>
                  <a:pt x="310405" y="303936"/>
                </a:lnTo>
                <a:lnTo>
                  <a:pt x="299616" y="338693"/>
                </a:lnTo>
                <a:lnTo>
                  <a:pt x="279898" y="359328"/>
                </a:lnTo>
                <a:lnTo>
                  <a:pt x="269311" y="366140"/>
                </a:lnTo>
                <a:lnTo>
                  <a:pt x="298757" y="357193"/>
                </a:lnTo>
                <a:lnTo>
                  <a:pt x="321048" y="337232"/>
                </a:lnTo>
                <a:lnTo>
                  <a:pt x="331979" y="308294"/>
                </a:lnTo>
                <a:lnTo>
                  <a:pt x="327350" y="272414"/>
                </a:lnTo>
                <a:lnTo>
                  <a:pt x="337924" y="264668"/>
                </a:lnTo>
                <a:lnTo>
                  <a:pt x="324429" y="264668"/>
                </a:lnTo>
                <a:lnTo>
                  <a:pt x="321718" y="258258"/>
                </a:lnTo>
                <a:lnTo>
                  <a:pt x="319031" y="251110"/>
                </a:lnTo>
                <a:lnTo>
                  <a:pt x="315964" y="243915"/>
                </a:lnTo>
                <a:lnTo>
                  <a:pt x="312110" y="237362"/>
                </a:lnTo>
                <a:lnTo>
                  <a:pt x="288329" y="193107"/>
                </a:lnTo>
                <a:lnTo>
                  <a:pt x="283190" y="173482"/>
                </a:lnTo>
                <a:close/>
              </a:path>
              <a:path w="367029" h="433069">
                <a:moveTo>
                  <a:pt x="295727" y="0"/>
                </a:moveTo>
                <a:lnTo>
                  <a:pt x="168981" y="336676"/>
                </a:lnTo>
                <a:lnTo>
                  <a:pt x="191591" y="336676"/>
                </a:lnTo>
                <a:lnTo>
                  <a:pt x="253436" y="173482"/>
                </a:lnTo>
                <a:lnTo>
                  <a:pt x="283190" y="173482"/>
                </a:lnTo>
                <a:lnTo>
                  <a:pt x="278169" y="154304"/>
                </a:lnTo>
                <a:lnTo>
                  <a:pt x="276534" y="124741"/>
                </a:lnTo>
                <a:lnTo>
                  <a:pt x="278328" y="108203"/>
                </a:lnTo>
                <a:lnTo>
                  <a:pt x="288234" y="82296"/>
                </a:lnTo>
                <a:lnTo>
                  <a:pt x="319176" y="82296"/>
                </a:lnTo>
                <a:lnTo>
                  <a:pt x="313745" y="52800"/>
                </a:lnTo>
                <a:lnTo>
                  <a:pt x="314600" y="21054"/>
                </a:lnTo>
                <a:lnTo>
                  <a:pt x="316682" y="8762"/>
                </a:lnTo>
                <a:lnTo>
                  <a:pt x="316936" y="8000"/>
                </a:lnTo>
                <a:lnTo>
                  <a:pt x="295727" y="0"/>
                </a:lnTo>
                <a:close/>
              </a:path>
              <a:path w="367029" h="433069">
                <a:moveTo>
                  <a:pt x="319176" y="82296"/>
                </a:moveTo>
                <a:lnTo>
                  <a:pt x="288234" y="82296"/>
                </a:lnTo>
                <a:lnTo>
                  <a:pt x="293016" y="98325"/>
                </a:lnTo>
                <a:lnTo>
                  <a:pt x="301156" y="116522"/>
                </a:lnTo>
                <a:lnTo>
                  <a:pt x="313058" y="138052"/>
                </a:lnTo>
                <a:lnTo>
                  <a:pt x="329128" y="164084"/>
                </a:lnTo>
                <a:lnTo>
                  <a:pt x="344003" y="198391"/>
                </a:lnTo>
                <a:lnTo>
                  <a:pt x="344734" y="225202"/>
                </a:lnTo>
                <a:lnTo>
                  <a:pt x="344781" y="226901"/>
                </a:lnTo>
                <a:lnTo>
                  <a:pt x="336557" y="249148"/>
                </a:lnTo>
                <a:lnTo>
                  <a:pt x="324429" y="264668"/>
                </a:lnTo>
                <a:lnTo>
                  <a:pt x="337924" y="264668"/>
                </a:lnTo>
                <a:lnTo>
                  <a:pt x="352176" y="254226"/>
                </a:lnTo>
                <a:lnTo>
                  <a:pt x="366514" y="225202"/>
                </a:lnTo>
                <a:lnTo>
                  <a:pt x="366343" y="207549"/>
                </a:lnTo>
                <a:lnTo>
                  <a:pt x="366254" y="198391"/>
                </a:lnTo>
                <a:lnTo>
                  <a:pt x="366158" y="188511"/>
                </a:lnTo>
                <a:lnTo>
                  <a:pt x="346908" y="147320"/>
                </a:lnTo>
                <a:lnTo>
                  <a:pt x="321915" y="97166"/>
                </a:lnTo>
                <a:lnTo>
                  <a:pt x="319176" y="82296"/>
                </a:lnTo>
                <a:close/>
              </a:path>
            </a:pathLst>
          </a:custGeom>
          <a:solidFill>
            <a:srgbClr val="E85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44365" y="412876"/>
            <a:ext cx="325755" cy="271780"/>
          </a:xfrm>
          <a:custGeom>
            <a:avLst/>
            <a:gdLst/>
            <a:ahLst/>
            <a:cxnLst/>
            <a:rect l="l" t="t" r="r" b="b"/>
            <a:pathLst>
              <a:path w="325754" h="271780">
                <a:moveTo>
                  <a:pt x="162813" y="0"/>
                </a:moveTo>
                <a:lnTo>
                  <a:pt x="110427" y="6913"/>
                </a:lnTo>
                <a:lnTo>
                  <a:pt x="65617" y="26172"/>
                </a:lnTo>
                <a:lnTo>
                  <a:pt x="30719" y="55549"/>
                </a:lnTo>
                <a:lnTo>
                  <a:pt x="8069" y="92821"/>
                </a:lnTo>
                <a:lnTo>
                  <a:pt x="0" y="135762"/>
                </a:lnTo>
                <a:lnTo>
                  <a:pt x="8105" y="178717"/>
                </a:lnTo>
                <a:lnTo>
                  <a:pt x="30829" y="216020"/>
                </a:lnTo>
                <a:lnTo>
                  <a:pt x="65781" y="245436"/>
                </a:lnTo>
                <a:lnTo>
                  <a:pt x="110573" y="264725"/>
                </a:lnTo>
                <a:lnTo>
                  <a:pt x="162813" y="271653"/>
                </a:lnTo>
                <a:lnTo>
                  <a:pt x="215200" y="264725"/>
                </a:lnTo>
                <a:lnTo>
                  <a:pt x="260010" y="245436"/>
                </a:lnTo>
                <a:lnTo>
                  <a:pt x="280738" y="227964"/>
                </a:lnTo>
                <a:lnTo>
                  <a:pt x="162813" y="227964"/>
                </a:lnTo>
                <a:lnTo>
                  <a:pt x="115962" y="220684"/>
                </a:lnTo>
                <a:lnTo>
                  <a:pt x="78517" y="200866"/>
                </a:lnTo>
                <a:lnTo>
                  <a:pt x="53693" y="171547"/>
                </a:lnTo>
                <a:lnTo>
                  <a:pt x="44704" y="135762"/>
                </a:lnTo>
                <a:lnTo>
                  <a:pt x="53532" y="99998"/>
                </a:lnTo>
                <a:lnTo>
                  <a:pt x="78374" y="70723"/>
                </a:lnTo>
                <a:lnTo>
                  <a:pt x="115909" y="50948"/>
                </a:lnTo>
                <a:lnTo>
                  <a:pt x="162813" y="43687"/>
                </a:lnTo>
                <a:lnTo>
                  <a:pt x="280685" y="43687"/>
                </a:lnTo>
                <a:lnTo>
                  <a:pt x="259846" y="26172"/>
                </a:lnTo>
                <a:lnTo>
                  <a:pt x="215054" y="6913"/>
                </a:lnTo>
                <a:lnTo>
                  <a:pt x="162813" y="0"/>
                </a:lnTo>
                <a:close/>
              </a:path>
              <a:path w="325754" h="271780">
                <a:moveTo>
                  <a:pt x="280685" y="43687"/>
                </a:moveTo>
                <a:lnTo>
                  <a:pt x="162813" y="43687"/>
                </a:lnTo>
                <a:lnTo>
                  <a:pt x="209665" y="50948"/>
                </a:lnTo>
                <a:lnTo>
                  <a:pt x="247110" y="70723"/>
                </a:lnTo>
                <a:lnTo>
                  <a:pt x="271934" y="99998"/>
                </a:lnTo>
                <a:lnTo>
                  <a:pt x="280924" y="135762"/>
                </a:lnTo>
                <a:lnTo>
                  <a:pt x="271934" y="171547"/>
                </a:lnTo>
                <a:lnTo>
                  <a:pt x="247110" y="200866"/>
                </a:lnTo>
                <a:lnTo>
                  <a:pt x="209665" y="220684"/>
                </a:lnTo>
                <a:lnTo>
                  <a:pt x="162813" y="227964"/>
                </a:lnTo>
                <a:lnTo>
                  <a:pt x="280738" y="227964"/>
                </a:lnTo>
                <a:lnTo>
                  <a:pt x="294908" y="216020"/>
                </a:lnTo>
                <a:lnTo>
                  <a:pt x="317558" y="178717"/>
                </a:lnTo>
                <a:lnTo>
                  <a:pt x="325628" y="135762"/>
                </a:lnTo>
                <a:lnTo>
                  <a:pt x="317522" y="92821"/>
                </a:lnTo>
                <a:lnTo>
                  <a:pt x="294798" y="55549"/>
                </a:lnTo>
                <a:lnTo>
                  <a:pt x="280685" y="43687"/>
                </a:lnTo>
                <a:close/>
              </a:path>
            </a:pathLst>
          </a:custGeom>
          <a:solidFill>
            <a:srgbClr val="975E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37203" y="2298700"/>
            <a:ext cx="44450" cy="118110"/>
          </a:xfrm>
          <a:custGeom>
            <a:avLst/>
            <a:gdLst/>
            <a:ahLst/>
            <a:cxnLst/>
            <a:rect l="l" t="t" r="r" b="b"/>
            <a:pathLst>
              <a:path w="44450" h="118110">
                <a:moveTo>
                  <a:pt x="44450" y="0"/>
                </a:moveTo>
                <a:lnTo>
                  <a:pt x="0" y="0"/>
                </a:lnTo>
                <a:lnTo>
                  <a:pt x="0" y="118110"/>
                </a:lnTo>
                <a:lnTo>
                  <a:pt x="44450" y="118110"/>
                </a:lnTo>
                <a:lnTo>
                  <a:pt x="44450" y="0"/>
                </a:lnTo>
                <a:close/>
              </a:path>
            </a:pathLst>
          </a:custGeom>
          <a:solidFill>
            <a:srgbClr val="F4B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6333" y="1966848"/>
            <a:ext cx="429259" cy="421005"/>
          </a:xfrm>
          <a:custGeom>
            <a:avLst/>
            <a:gdLst/>
            <a:ahLst/>
            <a:cxnLst/>
            <a:rect l="l" t="t" r="r" b="b"/>
            <a:pathLst>
              <a:path w="429260" h="421005">
                <a:moveTo>
                  <a:pt x="310515" y="0"/>
                </a:moveTo>
                <a:lnTo>
                  <a:pt x="266065" y="0"/>
                </a:lnTo>
                <a:lnTo>
                  <a:pt x="266065" y="125603"/>
                </a:lnTo>
                <a:lnTo>
                  <a:pt x="310515" y="125603"/>
                </a:lnTo>
                <a:lnTo>
                  <a:pt x="310515" y="0"/>
                </a:lnTo>
                <a:close/>
              </a:path>
              <a:path w="429260" h="421005">
                <a:moveTo>
                  <a:pt x="428879" y="125857"/>
                </a:moveTo>
                <a:lnTo>
                  <a:pt x="155321" y="125857"/>
                </a:lnTo>
                <a:lnTo>
                  <a:pt x="155321" y="29337"/>
                </a:lnTo>
                <a:lnTo>
                  <a:pt x="110871" y="29337"/>
                </a:lnTo>
                <a:lnTo>
                  <a:pt x="110871" y="125857"/>
                </a:lnTo>
                <a:lnTo>
                  <a:pt x="0" y="125857"/>
                </a:lnTo>
                <a:lnTo>
                  <a:pt x="0" y="169037"/>
                </a:lnTo>
                <a:lnTo>
                  <a:pt x="110871" y="169037"/>
                </a:lnTo>
                <a:lnTo>
                  <a:pt x="110871" y="170307"/>
                </a:lnTo>
                <a:lnTo>
                  <a:pt x="110871" y="287147"/>
                </a:lnTo>
                <a:lnTo>
                  <a:pt x="155321" y="287147"/>
                </a:lnTo>
                <a:lnTo>
                  <a:pt x="155321" y="170307"/>
                </a:lnTo>
                <a:lnTo>
                  <a:pt x="266065" y="170307"/>
                </a:lnTo>
                <a:lnTo>
                  <a:pt x="266065" y="287528"/>
                </a:lnTo>
                <a:lnTo>
                  <a:pt x="0" y="287528"/>
                </a:lnTo>
                <a:lnTo>
                  <a:pt x="0" y="331851"/>
                </a:lnTo>
                <a:lnTo>
                  <a:pt x="266065" y="331851"/>
                </a:lnTo>
                <a:lnTo>
                  <a:pt x="266065" y="420497"/>
                </a:lnTo>
                <a:lnTo>
                  <a:pt x="310515" y="420497"/>
                </a:lnTo>
                <a:lnTo>
                  <a:pt x="310515" y="331851"/>
                </a:lnTo>
                <a:lnTo>
                  <a:pt x="428879" y="331851"/>
                </a:lnTo>
                <a:lnTo>
                  <a:pt x="428879" y="287528"/>
                </a:lnTo>
                <a:lnTo>
                  <a:pt x="310515" y="287528"/>
                </a:lnTo>
                <a:lnTo>
                  <a:pt x="310515" y="170307"/>
                </a:lnTo>
                <a:lnTo>
                  <a:pt x="428879" y="170307"/>
                </a:lnTo>
                <a:lnTo>
                  <a:pt x="428879" y="169037"/>
                </a:lnTo>
                <a:lnTo>
                  <a:pt x="428879" y="125857"/>
                </a:lnTo>
                <a:close/>
              </a:path>
            </a:pathLst>
          </a:custGeom>
          <a:solidFill>
            <a:srgbClr val="F4B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15362" y="262000"/>
            <a:ext cx="343535" cy="552450"/>
          </a:xfrm>
          <a:custGeom>
            <a:avLst/>
            <a:gdLst/>
            <a:ahLst/>
            <a:cxnLst/>
            <a:rect l="l" t="t" r="r" b="b"/>
            <a:pathLst>
              <a:path w="343535" h="552450">
                <a:moveTo>
                  <a:pt x="268501" y="0"/>
                </a:moveTo>
                <a:lnTo>
                  <a:pt x="235608" y="77596"/>
                </a:lnTo>
                <a:lnTo>
                  <a:pt x="232056" y="87385"/>
                </a:lnTo>
                <a:lnTo>
                  <a:pt x="220241" y="112283"/>
                </a:lnTo>
                <a:lnTo>
                  <a:pt x="197854" y="146730"/>
                </a:lnTo>
                <a:lnTo>
                  <a:pt x="162583" y="185165"/>
                </a:lnTo>
                <a:lnTo>
                  <a:pt x="161885" y="178772"/>
                </a:lnTo>
                <a:lnTo>
                  <a:pt x="160710" y="172497"/>
                </a:lnTo>
                <a:lnTo>
                  <a:pt x="138517" y="133228"/>
                </a:lnTo>
                <a:lnTo>
                  <a:pt x="81732" y="110031"/>
                </a:lnTo>
                <a:lnTo>
                  <a:pt x="49934" y="116458"/>
                </a:lnTo>
                <a:lnTo>
                  <a:pt x="23161" y="134627"/>
                </a:lnTo>
                <a:lnTo>
                  <a:pt x="6056" y="160750"/>
                </a:lnTo>
                <a:lnTo>
                  <a:pt x="0" y="191396"/>
                </a:lnTo>
                <a:lnTo>
                  <a:pt x="6373" y="223138"/>
                </a:lnTo>
                <a:lnTo>
                  <a:pt x="7643" y="226059"/>
                </a:lnTo>
                <a:lnTo>
                  <a:pt x="9167" y="228726"/>
                </a:lnTo>
                <a:lnTo>
                  <a:pt x="10183" y="231266"/>
                </a:lnTo>
                <a:lnTo>
                  <a:pt x="45108" y="269898"/>
                </a:lnTo>
                <a:lnTo>
                  <a:pt x="66571" y="276955"/>
                </a:lnTo>
                <a:lnTo>
                  <a:pt x="95654" y="276344"/>
                </a:lnTo>
                <a:lnTo>
                  <a:pt x="131976" y="262254"/>
                </a:lnTo>
                <a:lnTo>
                  <a:pt x="168556" y="237549"/>
                </a:lnTo>
                <a:lnTo>
                  <a:pt x="197731" y="211200"/>
                </a:lnTo>
                <a:lnTo>
                  <a:pt x="240815" y="157860"/>
                </a:lnTo>
                <a:lnTo>
                  <a:pt x="299108" y="552068"/>
                </a:lnTo>
                <a:lnTo>
                  <a:pt x="342923" y="545972"/>
                </a:lnTo>
                <a:lnTo>
                  <a:pt x="268501" y="0"/>
                </a:lnTo>
                <a:close/>
              </a:path>
            </a:pathLst>
          </a:custGeom>
          <a:solidFill>
            <a:srgbClr val="F4B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4709795" y="1138097"/>
            <a:ext cx="645160" cy="649605"/>
            <a:chOff x="4709795" y="1138097"/>
            <a:chExt cx="645160" cy="649605"/>
          </a:xfrm>
        </p:grpSpPr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63332" y="1478970"/>
              <a:ext cx="91259" cy="914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85338" y="1607621"/>
              <a:ext cx="91455" cy="9145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09795" y="1138097"/>
              <a:ext cx="623912" cy="649185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4249546" y="745997"/>
            <a:ext cx="229870" cy="475615"/>
          </a:xfrm>
          <a:custGeom>
            <a:avLst/>
            <a:gdLst/>
            <a:ahLst/>
            <a:cxnLst/>
            <a:rect l="l" t="t" r="r" b="b"/>
            <a:pathLst>
              <a:path w="229870" h="475615">
                <a:moveTo>
                  <a:pt x="206501" y="0"/>
                </a:moveTo>
                <a:lnTo>
                  <a:pt x="203962" y="888"/>
                </a:lnTo>
                <a:lnTo>
                  <a:pt x="8636" y="413385"/>
                </a:lnTo>
                <a:lnTo>
                  <a:pt x="0" y="431800"/>
                </a:lnTo>
                <a:lnTo>
                  <a:pt x="888" y="434339"/>
                </a:lnTo>
                <a:lnTo>
                  <a:pt x="12318" y="440309"/>
                </a:lnTo>
                <a:lnTo>
                  <a:pt x="16022" y="441588"/>
                </a:lnTo>
                <a:lnTo>
                  <a:pt x="21843" y="444373"/>
                </a:lnTo>
                <a:lnTo>
                  <a:pt x="24398" y="445515"/>
                </a:lnTo>
                <a:lnTo>
                  <a:pt x="26542" y="446532"/>
                </a:lnTo>
                <a:lnTo>
                  <a:pt x="29082" y="447801"/>
                </a:lnTo>
                <a:lnTo>
                  <a:pt x="32130" y="449199"/>
                </a:lnTo>
                <a:lnTo>
                  <a:pt x="75485" y="467344"/>
                </a:lnTo>
                <a:lnTo>
                  <a:pt x="115824" y="475234"/>
                </a:lnTo>
                <a:lnTo>
                  <a:pt x="154666" y="469419"/>
                </a:lnTo>
                <a:lnTo>
                  <a:pt x="187578" y="451294"/>
                </a:lnTo>
                <a:lnTo>
                  <a:pt x="192480" y="445515"/>
                </a:lnTo>
                <a:lnTo>
                  <a:pt x="116712" y="445515"/>
                </a:lnTo>
                <a:lnTo>
                  <a:pt x="99702" y="443384"/>
                </a:lnTo>
                <a:lnTo>
                  <a:pt x="82359" y="438562"/>
                </a:lnTo>
                <a:lnTo>
                  <a:pt x="65206" y="431978"/>
                </a:lnTo>
                <a:lnTo>
                  <a:pt x="48767" y="424561"/>
                </a:lnTo>
                <a:lnTo>
                  <a:pt x="41148" y="421004"/>
                </a:lnTo>
                <a:lnTo>
                  <a:pt x="40512" y="420750"/>
                </a:lnTo>
                <a:lnTo>
                  <a:pt x="58723" y="386381"/>
                </a:lnTo>
                <a:lnTo>
                  <a:pt x="99161" y="346392"/>
                </a:lnTo>
                <a:lnTo>
                  <a:pt x="130792" y="338375"/>
                </a:lnTo>
                <a:lnTo>
                  <a:pt x="200232" y="338375"/>
                </a:lnTo>
                <a:lnTo>
                  <a:pt x="193206" y="330580"/>
                </a:lnTo>
                <a:lnTo>
                  <a:pt x="176668" y="320039"/>
                </a:lnTo>
                <a:lnTo>
                  <a:pt x="84200" y="320039"/>
                </a:lnTo>
                <a:lnTo>
                  <a:pt x="229869" y="13080"/>
                </a:lnTo>
                <a:lnTo>
                  <a:pt x="228980" y="10540"/>
                </a:lnTo>
                <a:lnTo>
                  <a:pt x="206501" y="0"/>
                </a:lnTo>
                <a:close/>
              </a:path>
              <a:path w="229870" h="475615">
                <a:moveTo>
                  <a:pt x="200232" y="338375"/>
                </a:moveTo>
                <a:lnTo>
                  <a:pt x="130792" y="338375"/>
                </a:lnTo>
                <a:lnTo>
                  <a:pt x="140477" y="339089"/>
                </a:lnTo>
                <a:lnTo>
                  <a:pt x="150092" y="341233"/>
                </a:lnTo>
                <a:lnTo>
                  <a:pt x="182927" y="363696"/>
                </a:lnTo>
                <a:lnTo>
                  <a:pt x="190753" y="388492"/>
                </a:lnTo>
                <a:lnTo>
                  <a:pt x="183667" y="410922"/>
                </a:lnTo>
                <a:lnTo>
                  <a:pt x="167116" y="429339"/>
                </a:lnTo>
                <a:lnTo>
                  <a:pt x="143873" y="441588"/>
                </a:lnTo>
                <a:lnTo>
                  <a:pt x="116712" y="445515"/>
                </a:lnTo>
                <a:lnTo>
                  <a:pt x="192480" y="445515"/>
                </a:lnTo>
                <a:lnTo>
                  <a:pt x="210871" y="423834"/>
                </a:lnTo>
                <a:lnTo>
                  <a:pt x="220852" y="390016"/>
                </a:lnTo>
                <a:lnTo>
                  <a:pt x="218447" y="368268"/>
                </a:lnTo>
                <a:lnTo>
                  <a:pt x="208946" y="348043"/>
                </a:lnTo>
                <a:lnTo>
                  <a:pt x="200232" y="338375"/>
                </a:lnTo>
                <a:close/>
              </a:path>
              <a:path w="229870" h="475615">
                <a:moveTo>
                  <a:pt x="130615" y="307760"/>
                </a:moveTo>
                <a:lnTo>
                  <a:pt x="91938" y="316114"/>
                </a:lnTo>
                <a:lnTo>
                  <a:pt x="84200" y="320039"/>
                </a:lnTo>
                <a:lnTo>
                  <a:pt x="176668" y="320039"/>
                </a:lnTo>
                <a:lnTo>
                  <a:pt x="172085" y="317118"/>
                </a:lnTo>
                <a:lnTo>
                  <a:pt x="158642" y="311935"/>
                </a:lnTo>
                <a:lnTo>
                  <a:pt x="145029" y="308863"/>
                </a:lnTo>
                <a:lnTo>
                  <a:pt x="145611" y="308863"/>
                </a:lnTo>
                <a:lnTo>
                  <a:pt x="130615" y="307760"/>
                </a:lnTo>
                <a:close/>
              </a:path>
            </a:pathLst>
          </a:custGeom>
          <a:solidFill>
            <a:srgbClr val="E85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02599" y="231044"/>
            <a:ext cx="484505" cy="706755"/>
          </a:xfrm>
          <a:custGeom>
            <a:avLst/>
            <a:gdLst/>
            <a:ahLst/>
            <a:cxnLst/>
            <a:rect l="l" t="t" r="r" b="b"/>
            <a:pathLst>
              <a:path w="484504" h="706755">
                <a:moveTo>
                  <a:pt x="106904" y="153920"/>
                </a:moveTo>
                <a:lnTo>
                  <a:pt x="67722" y="162401"/>
                </a:lnTo>
                <a:lnTo>
                  <a:pt x="34178" y="182743"/>
                </a:lnTo>
                <a:lnTo>
                  <a:pt x="10922" y="211407"/>
                </a:lnTo>
                <a:lnTo>
                  <a:pt x="0" y="244429"/>
                </a:lnTo>
                <a:lnTo>
                  <a:pt x="3460" y="277844"/>
                </a:lnTo>
                <a:lnTo>
                  <a:pt x="169703" y="698214"/>
                </a:lnTo>
                <a:lnTo>
                  <a:pt x="172497" y="705707"/>
                </a:lnTo>
                <a:lnTo>
                  <a:pt x="175164" y="706723"/>
                </a:lnTo>
                <a:lnTo>
                  <a:pt x="292904" y="641572"/>
                </a:lnTo>
                <a:lnTo>
                  <a:pt x="177831" y="641572"/>
                </a:lnTo>
                <a:lnTo>
                  <a:pt x="51593" y="321405"/>
                </a:lnTo>
                <a:lnTo>
                  <a:pt x="120989" y="321405"/>
                </a:lnTo>
                <a:lnTo>
                  <a:pt x="128682" y="319119"/>
                </a:lnTo>
                <a:lnTo>
                  <a:pt x="163071" y="298313"/>
                </a:lnTo>
                <a:lnTo>
                  <a:pt x="186816" y="268970"/>
                </a:lnTo>
                <a:lnTo>
                  <a:pt x="197655" y="235269"/>
                </a:lnTo>
                <a:lnTo>
                  <a:pt x="193325" y="201390"/>
                </a:lnTo>
                <a:lnTo>
                  <a:pt x="173932" y="174295"/>
                </a:lnTo>
                <a:lnTo>
                  <a:pt x="143716" y="158178"/>
                </a:lnTo>
                <a:lnTo>
                  <a:pt x="106904" y="153920"/>
                </a:lnTo>
                <a:close/>
              </a:path>
              <a:path w="484504" h="706755">
                <a:moveTo>
                  <a:pt x="393182" y="0"/>
                </a:moveTo>
                <a:lnTo>
                  <a:pt x="353980" y="8477"/>
                </a:lnTo>
                <a:lnTo>
                  <a:pt x="320603" y="28416"/>
                </a:lnTo>
                <a:lnTo>
                  <a:pt x="297465" y="56451"/>
                </a:lnTo>
                <a:lnTo>
                  <a:pt x="286615" y="88915"/>
                </a:lnTo>
                <a:lnTo>
                  <a:pt x="290099" y="122142"/>
                </a:lnTo>
                <a:lnTo>
                  <a:pt x="290226" y="124047"/>
                </a:lnTo>
                <a:lnTo>
                  <a:pt x="436657" y="495776"/>
                </a:lnTo>
                <a:lnTo>
                  <a:pt x="177831" y="641572"/>
                </a:lnTo>
                <a:lnTo>
                  <a:pt x="292904" y="641572"/>
                </a:lnTo>
                <a:lnTo>
                  <a:pt x="482250" y="536797"/>
                </a:lnTo>
                <a:lnTo>
                  <a:pt x="483139" y="534384"/>
                </a:lnTo>
                <a:lnTo>
                  <a:pt x="463200" y="484600"/>
                </a:lnTo>
                <a:lnTo>
                  <a:pt x="337851" y="167354"/>
                </a:lnTo>
                <a:lnTo>
                  <a:pt x="407581" y="167354"/>
                </a:lnTo>
                <a:lnTo>
                  <a:pt x="414940" y="165195"/>
                </a:lnTo>
                <a:lnTo>
                  <a:pt x="449349" y="144339"/>
                </a:lnTo>
                <a:lnTo>
                  <a:pt x="473138" y="115030"/>
                </a:lnTo>
                <a:lnTo>
                  <a:pt x="484020" y="81434"/>
                </a:lnTo>
                <a:lnTo>
                  <a:pt x="479710" y="47720"/>
                </a:lnTo>
                <a:lnTo>
                  <a:pt x="460297" y="20478"/>
                </a:lnTo>
                <a:lnTo>
                  <a:pt x="430037" y="4286"/>
                </a:lnTo>
                <a:lnTo>
                  <a:pt x="393182" y="0"/>
                </a:lnTo>
                <a:close/>
              </a:path>
              <a:path w="484504" h="706755">
                <a:moveTo>
                  <a:pt x="120989" y="321405"/>
                </a:moveTo>
                <a:lnTo>
                  <a:pt x="51593" y="321405"/>
                </a:lnTo>
                <a:lnTo>
                  <a:pt x="70068" y="326048"/>
                </a:lnTo>
                <a:lnTo>
                  <a:pt x="89471" y="327215"/>
                </a:lnTo>
                <a:lnTo>
                  <a:pt x="109208" y="324905"/>
                </a:lnTo>
                <a:lnTo>
                  <a:pt x="120989" y="321405"/>
                </a:lnTo>
                <a:close/>
              </a:path>
              <a:path w="484504" h="706755">
                <a:moveTo>
                  <a:pt x="407581" y="167354"/>
                </a:moveTo>
                <a:lnTo>
                  <a:pt x="337851" y="167354"/>
                </a:lnTo>
                <a:lnTo>
                  <a:pt x="356326" y="171999"/>
                </a:lnTo>
                <a:lnTo>
                  <a:pt x="375729" y="173180"/>
                </a:lnTo>
                <a:lnTo>
                  <a:pt x="395466" y="170908"/>
                </a:lnTo>
                <a:lnTo>
                  <a:pt x="407581" y="167354"/>
                </a:lnTo>
                <a:close/>
              </a:path>
            </a:pathLst>
          </a:custGeom>
          <a:solidFill>
            <a:srgbClr val="E85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39358" y="232013"/>
            <a:ext cx="631190" cy="511175"/>
          </a:xfrm>
          <a:custGeom>
            <a:avLst/>
            <a:gdLst/>
            <a:ahLst/>
            <a:cxnLst/>
            <a:rect l="l" t="t" r="r" b="b"/>
            <a:pathLst>
              <a:path w="631190" h="511175">
                <a:moveTo>
                  <a:pt x="269930" y="0"/>
                </a:moveTo>
                <a:lnTo>
                  <a:pt x="236886" y="1254"/>
                </a:lnTo>
                <a:lnTo>
                  <a:pt x="208176" y="13414"/>
                </a:lnTo>
                <a:lnTo>
                  <a:pt x="187705" y="35575"/>
                </a:lnTo>
                <a:lnTo>
                  <a:pt x="3301" y="396128"/>
                </a:lnTo>
                <a:lnTo>
                  <a:pt x="0" y="402478"/>
                </a:lnTo>
                <a:lnTo>
                  <a:pt x="888" y="404891"/>
                </a:lnTo>
                <a:lnTo>
                  <a:pt x="296671" y="510936"/>
                </a:lnTo>
                <a:lnTo>
                  <a:pt x="298830" y="510047"/>
                </a:lnTo>
                <a:lnTo>
                  <a:pt x="320547" y="467248"/>
                </a:lnTo>
                <a:lnTo>
                  <a:pt x="326339" y="455945"/>
                </a:lnTo>
                <a:lnTo>
                  <a:pt x="297306" y="455945"/>
                </a:lnTo>
                <a:lnTo>
                  <a:pt x="46227" y="368188"/>
                </a:lnTo>
                <a:lnTo>
                  <a:pt x="54609" y="351932"/>
                </a:lnTo>
                <a:lnTo>
                  <a:pt x="122405" y="351932"/>
                </a:lnTo>
                <a:lnTo>
                  <a:pt x="64769" y="331866"/>
                </a:lnTo>
                <a:lnTo>
                  <a:pt x="186943" y="93741"/>
                </a:lnTo>
                <a:lnTo>
                  <a:pt x="357062" y="93741"/>
                </a:lnTo>
                <a:lnTo>
                  <a:pt x="358177" y="88959"/>
                </a:lnTo>
                <a:lnTo>
                  <a:pt x="351170" y="59134"/>
                </a:lnTo>
                <a:lnTo>
                  <a:pt x="332281" y="31880"/>
                </a:lnTo>
                <a:lnTo>
                  <a:pt x="303402" y="10556"/>
                </a:lnTo>
                <a:lnTo>
                  <a:pt x="269930" y="0"/>
                </a:lnTo>
                <a:close/>
              </a:path>
              <a:path w="631190" h="511175">
                <a:moveTo>
                  <a:pt x="122405" y="351932"/>
                </a:moveTo>
                <a:lnTo>
                  <a:pt x="54609" y="351932"/>
                </a:lnTo>
                <a:lnTo>
                  <a:pt x="305942" y="439435"/>
                </a:lnTo>
                <a:lnTo>
                  <a:pt x="297306" y="455945"/>
                </a:lnTo>
                <a:lnTo>
                  <a:pt x="326339" y="455945"/>
                </a:lnTo>
                <a:lnTo>
                  <a:pt x="345080" y="419369"/>
                </a:lnTo>
                <a:lnTo>
                  <a:pt x="316102" y="419369"/>
                </a:lnTo>
                <a:lnTo>
                  <a:pt x="122405" y="351932"/>
                </a:lnTo>
                <a:close/>
              </a:path>
              <a:path w="631190" h="511175">
                <a:moveTo>
                  <a:pt x="543071" y="101244"/>
                </a:moveTo>
                <a:lnTo>
                  <a:pt x="510508" y="102266"/>
                </a:lnTo>
                <a:lnTo>
                  <a:pt x="482278" y="114171"/>
                </a:lnTo>
                <a:lnTo>
                  <a:pt x="462025" y="136159"/>
                </a:lnTo>
                <a:lnTo>
                  <a:pt x="460628" y="137556"/>
                </a:lnTo>
                <a:lnTo>
                  <a:pt x="316102" y="419369"/>
                </a:lnTo>
                <a:lnTo>
                  <a:pt x="345080" y="419369"/>
                </a:lnTo>
                <a:lnTo>
                  <a:pt x="459866" y="195341"/>
                </a:lnTo>
                <a:lnTo>
                  <a:pt x="630013" y="195341"/>
                </a:lnTo>
                <a:lnTo>
                  <a:pt x="631100" y="190626"/>
                </a:lnTo>
                <a:lnTo>
                  <a:pt x="624093" y="160607"/>
                </a:lnTo>
                <a:lnTo>
                  <a:pt x="605204" y="133254"/>
                </a:lnTo>
                <a:lnTo>
                  <a:pt x="576325" y="111902"/>
                </a:lnTo>
                <a:lnTo>
                  <a:pt x="543071" y="101244"/>
                </a:lnTo>
                <a:close/>
              </a:path>
              <a:path w="631190" h="511175">
                <a:moveTo>
                  <a:pt x="630013" y="195341"/>
                </a:moveTo>
                <a:lnTo>
                  <a:pt x="459866" y="195341"/>
                </a:lnTo>
                <a:lnTo>
                  <a:pt x="467693" y="210419"/>
                </a:lnTo>
                <a:lnTo>
                  <a:pt x="478377" y="224139"/>
                </a:lnTo>
                <a:lnTo>
                  <a:pt x="491585" y="236096"/>
                </a:lnTo>
                <a:lnTo>
                  <a:pt x="506984" y="245887"/>
                </a:lnTo>
                <a:lnTo>
                  <a:pt x="541321" y="256716"/>
                </a:lnTo>
                <a:lnTo>
                  <a:pt x="575087" y="255365"/>
                </a:lnTo>
                <a:lnTo>
                  <a:pt x="604139" y="242798"/>
                </a:lnTo>
                <a:lnTo>
                  <a:pt x="624332" y="219979"/>
                </a:lnTo>
                <a:lnTo>
                  <a:pt x="630013" y="195341"/>
                </a:lnTo>
                <a:close/>
              </a:path>
              <a:path w="631190" h="511175">
                <a:moveTo>
                  <a:pt x="357062" y="93741"/>
                </a:moveTo>
                <a:lnTo>
                  <a:pt x="186943" y="93741"/>
                </a:lnTo>
                <a:lnTo>
                  <a:pt x="194770" y="108837"/>
                </a:lnTo>
                <a:lnTo>
                  <a:pt x="205454" y="122586"/>
                </a:lnTo>
                <a:lnTo>
                  <a:pt x="218662" y="134550"/>
                </a:lnTo>
                <a:lnTo>
                  <a:pt x="234061" y="144287"/>
                </a:lnTo>
                <a:lnTo>
                  <a:pt x="268398" y="155092"/>
                </a:lnTo>
                <a:lnTo>
                  <a:pt x="302164" y="153670"/>
                </a:lnTo>
                <a:lnTo>
                  <a:pt x="331215" y="140983"/>
                </a:lnTo>
                <a:lnTo>
                  <a:pt x="351408" y="117998"/>
                </a:lnTo>
                <a:lnTo>
                  <a:pt x="357062" y="93741"/>
                </a:lnTo>
                <a:close/>
              </a:path>
            </a:pathLst>
          </a:custGeom>
          <a:solidFill>
            <a:srgbClr val="F4B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53964" y="2666618"/>
            <a:ext cx="419100" cy="423545"/>
          </a:xfrm>
          <a:custGeom>
            <a:avLst/>
            <a:gdLst/>
            <a:ahLst/>
            <a:cxnLst/>
            <a:rect l="l" t="t" r="r" b="b"/>
            <a:pathLst>
              <a:path w="419100" h="423544">
                <a:moveTo>
                  <a:pt x="118781" y="330072"/>
                </a:moveTo>
                <a:lnTo>
                  <a:pt x="89408" y="330072"/>
                </a:lnTo>
                <a:lnTo>
                  <a:pt x="97184" y="337839"/>
                </a:lnTo>
                <a:lnTo>
                  <a:pt x="105616" y="344963"/>
                </a:lnTo>
                <a:lnTo>
                  <a:pt x="114643" y="351468"/>
                </a:lnTo>
                <a:lnTo>
                  <a:pt x="124206" y="357377"/>
                </a:lnTo>
                <a:lnTo>
                  <a:pt x="123316" y="406907"/>
                </a:lnTo>
                <a:lnTo>
                  <a:pt x="184912" y="423417"/>
                </a:lnTo>
                <a:lnTo>
                  <a:pt x="208914" y="380111"/>
                </a:lnTo>
                <a:lnTo>
                  <a:pt x="221069" y="379731"/>
                </a:lnTo>
                <a:lnTo>
                  <a:pt x="233092" y="378412"/>
                </a:lnTo>
                <a:lnTo>
                  <a:pt x="244901" y="376164"/>
                </a:lnTo>
                <a:lnTo>
                  <a:pt x="256412" y="372999"/>
                </a:lnTo>
                <a:lnTo>
                  <a:pt x="342968" y="372999"/>
                </a:lnTo>
                <a:lnTo>
                  <a:pt x="338530" y="361446"/>
                </a:lnTo>
                <a:lnTo>
                  <a:pt x="216956" y="361446"/>
                </a:lnTo>
                <a:lnTo>
                  <a:pt x="169799" y="356615"/>
                </a:lnTo>
                <a:lnTo>
                  <a:pt x="126545" y="337166"/>
                </a:lnTo>
                <a:lnTo>
                  <a:pt x="118781" y="330072"/>
                </a:lnTo>
                <a:close/>
              </a:path>
              <a:path w="419100" h="423544">
                <a:moveTo>
                  <a:pt x="342968" y="372999"/>
                </a:moveTo>
                <a:lnTo>
                  <a:pt x="256412" y="372999"/>
                </a:lnTo>
                <a:lnTo>
                  <a:pt x="251587" y="376300"/>
                </a:lnTo>
                <a:lnTo>
                  <a:pt x="291211" y="410717"/>
                </a:lnTo>
                <a:lnTo>
                  <a:pt x="343408" y="374141"/>
                </a:lnTo>
                <a:lnTo>
                  <a:pt x="342968" y="372999"/>
                </a:lnTo>
                <a:close/>
              </a:path>
              <a:path w="419100" h="423544">
                <a:moveTo>
                  <a:pt x="292801" y="65146"/>
                </a:moveTo>
                <a:lnTo>
                  <a:pt x="199222" y="65146"/>
                </a:lnTo>
                <a:lnTo>
                  <a:pt x="246380" y="69976"/>
                </a:lnTo>
                <a:lnTo>
                  <a:pt x="289633" y="89426"/>
                </a:lnTo>
                <a:lnTo>
                  <a:pt x="323449" y="120323"/>
                </a:lnTo>
                <a:lnTo>
                  <a:pt x="346104" y="159670"/>
                </a:lnTo>
                <a:lnTo>
                  <a:pt x="355872" y="204466"/>
                </a:lnTo>
                <a:lnTo>
                  <a:pt x="351027" y="251713"/>
                </a:lnTo>
                <a:lnTo>
                  <a:pt x="331668" y="295042"/>
                </a:lnTo>
                <a:lnTo>
                  <a:pt x="300878" y="328927"/>
                </a:lnTo>
                <a:lnTo>
                  <a:pt x="261645" y="351639"/>
                </a:lnTo>
                <a:lnTo>
                  <a:pt x="216956" y="361446"/>
                </a:lnTo>
                <a:lnTo>
                  <a:pt x="338530" y="361446"/>
                </a:lnTo>
                <a:lnTo>
                  <a:pt x="326771" y="330834"/>
                </a:lnTo>
                <a:lnTo>
                  <a:pt x="333126" y="324240"/>
                </a:lnTo>
                <a:lnTo>
                  <a:pt x="339042" y="317230"/>
                </a:lnTo>
                <a:lnTo>
                  <a:pt x="344505" y="309814"/>
                </a:lnTo>
                <a:lnTo>
                  <a:pt x="349503" y="302005"/>
                </a:lnTo>
                <a:lnTo>
                  <a:pt x="400127" y="302005"/>
                </a:lnTo>
                <a:lnTo>
                  <a:pt x="416433" y="241172"/>
                </a:lnTo>
                <a:lnTo>
                  <a:pt x="374903" y="218058"/>
                </a:lnTo>
                <a:lnTo>
                  <a:pt x="374846" y="204466"/>
                </a:lnTo>
                <a:lnTo>
                  <a:pt x="374150" y="195532"/>
                </a:lnTo>
                <a:lnTo>
                  <a:pt x="374030" y="193992"/>
                </a:lnTo>
                <a:lnTo>
                  <a:pt x="372171" y="182233"/>
                </a:lnTo>
                <a:lnTo>
                  <a:pt x="369443" y="170687"/>
                </a:lnTo>
                <a:lnTo>
                  <a:pt x="402716" y="140588"/>
                </a:lnTo>
                <a:lnTo>
                  <a:pt x="379002" y="95884"/>
                </a:lnTo>
                <a:lnTo>
                  <a:pt x="326136" y="95884"/>
                </a:lnTo>
                <a:lnTo>
                  <a:pt x="318285" y="88120"/>
                </a:lnTo>
                <a:lnTo>
                  <a:pt x="309816" y="81010"/>
                </a:lnTo>
                <a:lnTo>
                  <a:pt x="300775" y="74543"/>
                </a:lnTo>
                <a:lnTo>
                  <a:pt x="291211" y="68706"/>
                </a:lnTo>
                <a:lnTo>
                  <a:pt x="292741" y="68706"/>
                </a:lnTo>
                <a:lnTo>
                  <a:pt x="292801" y="65146"/>
                </a:lnTo>
                <a:close/>
              </a:path>
              <a:path w="419100" h="423544">
                <a:moveTo>
                  <a:pt x="16510" y="128777"/>
                </a:moveTo>
                <a:lnTo>
                  <a:pt x="0" y="190500"/>
                </a:lnTo>
                <a:lnTo>
                  <a:pt x="41021" y="213232"/>
                </a:lnTo>
                <a:lnTo>
                  <a:pt x="41313" y="222126"/>
                </a:lnTo>
                <a:lnTo>
                  <a:pt x="41376" y="224039"/>
                </a:lnTo>
                <a:lnTo>
                  <a:pt x="42433" y="234727"/>
                </a:lnTo>
                <a:lnTo>
                  <a:pt x="44182" y="245272"/>
                </a:lnTo>
                <a:lnTo>
                  <a:pt x="46609" y="255650"/>
                </a:lnTo>
                <a:lnTo>
                  <a:pt x="11811" y="283844"/>
                </a:lnTo>
                <a:lnTo>
                  <a:pt x="38735" y="341756"/>
                </a:lnTo>
                <a:lnTo>
                  <a:pt x="90170" y="331724"/>
                </a:lnTo>
                <a:lnTo>
                  <a:pt x="89408" y="330072"/>
                </a:lnTo>
                <a:lnTo>
                  <a:pt x="118781" y="330072"/>
                </a:lnTo>
                <a:lnTo>
                  <a:pt x="92729" y="306269"/>
                </a:lnTo>
                <a:lnTo>
                  <a:pt x="70074" y="266922"/>
                </a:lnTo>
                <a:lnTo>
                  <a:pt x="60306" y="222126"/>
                </a:lnTo>
                <a:lnTo>
                  <a:pt x="65137" y="175005"/>
                </a:lnTo>
                <a:lnTo>
                  <a:pt x="67023" y="170687"/>
                </a:lnTo>
                <a:lnTo>
                  <a:pt x="84510" y="131550"/>
                </a:lnTo>
                <a:lnTo>
                  <a:pt x="86337" y="129539"/>
                </a:lnTo>
                <a:lnTo>
                  <a:pt x="63500" y="129539"/>
                </a:lnTo>
                <a:lnTo>
                  <a:pt x="16510" y="128777"/>
                </a:lnTo>
                <a:close/>
              </a:path>
              <a:path w="419100" h="423544">
                <a:moveTo>
                  <a:pt x="190365" y="85266"/>
                </a:moveTo>
                <a:lnTo>
                  <a:pt x="143637" y="101361"/>
                </a:lnTo>
                <a:lnTo>
                  <a:pt x="106338" y="133863"/>
                </a:lnTo>
                <a:lnTo>
                  <a:pt x="83565" y="179831"/>
                </a:lnTo>
                <a:lnTo>
                  <a:pt x="80365" y="231060"/>
                </a:lnTo>
                <a:lnTo>
                  <a:pt x="96440" y="277907"/>
                </a:lnTo>
                <a:lnTo>
                  <a:pt x="128875" y="315277"/>
                </a:lnTo>
                <a:lnTo>
                  <a:pt x="174751" y="338074"/>
                </a:lnTo>
                <a:lnTo>
                  <a:pt x="225813" y="341326"/>
                </a:lnTo>
                <a:lnTo>
                  <a:pt x="272542" y="325231"/>
                </a:lnTo>
                <a:lnTo>
                  <a:pt x="309840" y="292729"/>
                </a:lnTo>
                <a:lnTo>
                  <a:pt x="311607" y="289161"/>
                </a:lnTo>
                <a:lnTo>
                  <a:pt x="218628" y="289161"/>
                </a:lnTo>
                <a:lnTo>
                  <a:pt x="188340" y="287274"/>
                </a:lnTo>
                <a:lnTo>
                  <a:pt x="161170" y="273752"/>
                </a:lnTo>
                <a:lnTo>
                  <a:pt x="142064" y="251713"/>
                </a:lnTo>
                <a:lnTo>
                  <a:pt x="140295" y="246761"/>
                </a:lnTo>
                <a:lnTo>
                  <a:pt x="132487" y="224039"/>
                </a:lnTo>
                <a:lnTo>
                  <a:pt x="132506" y="222126"/>
                </a:lnTo>
                <a:lnTo>
                  <a:pt x="134111" y="195532"/>
                </a:lnTo>
                <a:lnTo>
                  <a:pt x="134204" y="193992"/>
                </a:lnTo>
                <a:lnTo>
                  <a:pt x="134238" y="193420"/>
                </a:lnTo>
                <a:lnTo>
                  <a:pt x="147738" y="166233"/>
                </a:lnTo>
                <a:lnTo>
                  <a:pt x="169846" y="146986"/>
                </a:lnTo>
                <a:lnTo>
                  <a:pt x="197550" y="137431"/>
                </a:lnTo>
                <a:lnTo>
                  <a:pt x="309971" y="137431"/>
                </a:lnTo>
                <a:lnTo>
                  <a:pt x="287303" y="111315"/>
                </a:lnTo>
                <a:lnTo>
                  <a:pt x="241426" y="88518"/>
                </a:lnTo>
                <a:lnTo>
                  <a:pt x="190365" y="85266"/>
                </a:lnTo>
                <a:close/>
              </a:path>
              <a:path w="419100" h="423544">
                <a:moveTo>
                  <a:pt x="400127" y="302005"/>
                </a:moveTo>
                <a:lnTo>
                  <a:pt x="349503" y="302005"/>
                </a:lnTo>
                <a:lnTo>
                  <a:pt x="399923" y="302767"/>
                </a:lnTo>
                <a:lnTo>
                  <a:pt x="400127" y="302005"/>
                </a:lnTo>
                <a:close/>
              </a:path>
              <a:path w="419100" h="423544">
                <a:moveTo>
                  <a:pt x="309971" y="137431"/>
                </a:moveTo>
                <a:lnTo>
                  <a:pt x="197550" y="137431"/>
                </a:lnTo>
                <a:lnTo>
                  <a:pt x="227837" y="139318"/>
                </a:lnTo>
                <a:lnTo>
                  <a:pt x="255025" y="152840"/>
                </a:lnTo>
                <a:lnTo>
                  <a:pt x="274272" y="175005"/>
                </a:lnTo>
                <a:lnTo>
                  <a:pt x="283827" y="202791"/>
                </a:lnTo>
                <a:lnTo>
                  <a:pt x="281939" y="233171"/>
                </a:lnTo>
                <a:lnTo>
                  <a:pt x="268440" y="260359"/>
                </a:lnTo>
                <a:lnTo>
                  <a:pt x="246332" y="279606"/>
                </a:lnTo>
                <a:lnTo>
                  <a:pt x="218628" y="289161"/>
                </a:lnTo>
                <a:lnTo>
                  <a:pt x="311607" y="289161"/>
                </a:lnTo>
                <a:lnTo>
                  <a:pt x="332613" y="246761"/>
                </a:lnTo>
                <a:lnTo>
                  <a:pt x="335813" y="195532"/>
                </a:lnTo>
                <a:lnTo>
                  <a:pt x="319738" y="148685"/>
                </a:lnTo>
                <a:lnTo>
                  <a:pt x="309971" y="137431"/>
                </a:lnTo>
                <a:close/>
              </a:path>
              <a:path w="419100" h="423544">
                <a:moveTo>
                  <a:pt x="124591" y="16509"/>
                </a:moveTo>
                <a:lnTo>
                  <a:pt x="124257" y="16509"/>
                </a:lnTo>
                <a:lnTo>
                  <a:pt x="70485" y="50164"/>
                </a:lnTo>
                <a:lnTo>
                  <a:pt x="86233" y="98805"/>
                </a:lnTo>
                <a:lnTo>
                  <a:pt x="79877" y="105929"/>
                </a:lnTo>
                <a:lnTo>
                  <a:pt x="73961" y="113411"/>
                </a:lnTo>
                <a:lnTo>
                  <a:pt x="68498" y="121273"/>
                </a:lnTo>
                <a:lnTo>
                  <a:pt x="63500" y="129539"/>
                </a:lnTo>
                <a:lnTo>
                  <a:pt x="86337" y="129539"/>
                </a:lnTo>
                <a:lnTo>
                  <a:pt x="115300" y="97665"/>
                </a:lnTo>
                <a:lnTo>
                  <a:pt x="154533" y="74953"/>
                </a:lnTo>
                <a:lnTo>
                  <a:pt x="199222" y="65146"/>
                </a:lnTo>
                <a:lnTo>
                  <a:pt x="292801" y="65146"/>
                </a:lnTo>
                <a:lnTo>
                  <a:pt x="293005" y="53086"/>
                </a:lnTo>
                <a:lnTo>
                  <a:pt x="161798" y="53086"/>
                </a:lnTo>
                <a:lnTo>
                  <a:pt x="162178" y="52831"/>
                </a:lnTo>
                <a:lnTo>
                  <a:pt x="124591" y="16509"/>
                </a:lnTo>
                <a:close/>
              </a:path>
              <a:path w="419100" h="423544">
                <a:moveTo>
                  <a:pt x="372872" y="84327"/>
                </a:moveTo>
                <a:lnTo>
                  <a:pt x="326136" y="95884"/>
                </a:lnTo>
                <a:lnTo>
                  <a:pt x="379002" y="95884"/>
                </a:lnTo>
                <a:lnTo>
                  <a:pt x="372872" y="84327"/>
                </a:lnTo>
                <a:close/>
              </a:path>
              <a:path w="419100" h="423544">
                <a:moveTo>
                  <a:pt x="292741" y="68706"/>
                </a:moveTo>
                <a:lnTo>
                  <a:pt x="291211" y="68706"/>
                </a:lnTo>
                <a:lnTo>
                  <a:pt x="292735" y="69087"/>
                </a:lnTo>
                <a:lnTo>
                  <a:pt x="292741" y="68706"/>
                </a:lnTo>
                <a:close/>
              </a:path>
              <a:path w="419100" h="423544">
                <a:moveTo>
                  <a:pt x="232156" y="0"/>
                </a:moveTo>
                <a:lnTo>
                  <a:pt x="206628" y="45974"/>
                </a:lnTo>
                <a:lnTo>
                  <a:pt x="208280" y="46354"/>
                </a:lnTo>
                <a:lnTo>
                  <a:pt x="196409" y="46692"/>
                </a:lnTo>
                <a:lnTo>
                  <a:pt x="184658" y="47910"/>
                </a:lnTo>
                <a:lnTo>
                  <a:pt x="173097" y="50034"/>
                </a:lnTo>
                <a:lnTo>
                  <a:pt x="161798" y="53086"/>
                </a:lnTo>
                <a:lnTo>
                  <a:pt x="293005" y="53086"/>
                </a:lnTo>
                <a:lnTo>
                  <a:pt x="293624" y="16509"/>
                </a:lnTo>
                <a:lnTo>
                  <a:pt x="232156" y="0"/>
                </a:lnTo>
                <a:close/>
              </a:path>
              <a:path w="419100" h="423544">
                <a:moveTo>
                  <a:pt x="418973" y="100329"/>
                </a:moveTo>
                <a:lnTo>
                  <a:pt x="417702" y="101726"/>
                </a:lnTo>
                <a:lnTo>
                  <a:pt x="418584" y="101726"/>
                </a:lnTo>
                <a:lnTo>
                  <a:pt x="418973" y="100329"/>
                </a:lnTo>
                <a:close/>
              </a:path>
            </a:pathLst>
          </a:custGeom>
          <a:solidFill>
            <a:srgbClr val="E85F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67426" y="5270245"/>
            <a:ext cx="446405" cy="261620"/>
          </a:xfrm>
          <a:custGeom>
            <a:avLst/>
            <a:gdLst/>
            <a:ahLst/>
            <a:cxnLst/>
            <a:rect l="l" t="t" r="r" b="b"/>
            <a:pathLst>
              <a:path w="446404" h="261620">
                <a:moveTo>
                  <a:pt x="183387" y="0"/>
                </a:moveTo>
                <a:lnTo>
                  <a:pt x="150612" y="5972"/>
                </a:lnTo>
                <a:lnTo>
                  <a:pt x="123205" y="22447"/>
                </a:lnTo>
                <a:lnTo>
                  <a:pt x="103538" y="47255"/>
                </a:lnTo>
                <a:lnTo>
                  <a:pt x="93979" y="78231"/>
                </a:lnTo>
                <a:lnTo>
                  <a:pt x="92201" y="77850"/>
                </a:lnTo>
                <a:lnTo>
                  <a:pt x="56310" y="85052"/>
                </a:lnTo>
                <a:lnTo>
                  <a:pt x="27003" y="104695"/>
                </a:lnTo>
                <a:lnTo>
                  <a:pt x="7244" y="133840"/>
                </a:lnTo>
                <a:lnTo>
                  <a:pt x="0" y="169544"/>
                </a:lnTo>
                <a:lnTo>
                  <a:pt x="7244" y="205249"/>
                </a:lnTo>
                <a:lnTo>
                  <a:pt x="27003" y="234394"/>
                </a:lnTo>
                <a:lnTo>
                  <a:pt x="56310" y="254037"/>
                </a:lnTo>
                <a:lnTo>
                  <a:pt x="92201" y="261238"/>
                </a:lnTo>
                <a:lnTo>
                  <a:pt x="95758" y="261238"/>
                </a:lnTo>
                <a:lnTo>
                  <a:pt x="102870" y="260603"/>
                </a:lnTo>
                <a:lnTo>
                  <a:pt x="102870" y="261238"/>
                </a:lnTo>
                <a:lnTo>
                  <a:pt x="362331" y="261238"/>
                </a:lnTo>
                <a:lnTo>
                  <a:pt x="362331" y="260857"/>
                </a:lnTo>
                <a:lnTo>
                  <a:pt x="395178" y="251537"/>
                </a:lnTo>
                <a:lnTo>
                  <a:pt x="421751" y="231536"/>
                </a:lnTo>
                <a:lnTo>
                  <a:pt x="439537" y="203368"/>
                </a:lnTo>
                <a:lnTo>
                  <a:pt x="446024" y="169544"/>
                </a:lnTo>
                <a:lnTo>
                  <a:pt x="438781" y="133840"/>
                </a:lnTo>
                <a:lnTo>
                  <a:pt x="419036" y="104695"/>
                </a:lnTo>
                <a:lnTo>
                  <a:pt x="389766" y="85052"/>
                </a:lnTo>
                <a:lnTo>
                  <a:pt x="353949" y="77850"/>
                </a:lnTo>
                <a:lnTo>
                  <a:pt x="352298" y="78104"/>
                </a:lnTo>
                <a:lnTo>
                  <a:pt x="346257" y="57538"/>
                </a:lnTo>
                <a:lnTo>
                  <a:pt x="333406" y="41020"/>
                </a:lnTo>
                <a:lnTo>
                  <a:pt x="315364" y="30027"/>
                </a:lnTo>
                <a:lnTo>
                  <a:pt x="293750" y="26034"/>
                </a:lnTo>
                <a:lnTo>
                  <a:pt x="283446" y="26925"/>
                </a:lnTo>
                <a:lnTo>
                  <a:pt x="273796" y="29543"/>
                </a:lnTo>
                <a:lnTo>
                  <a:pt x="264979" y="33803"/>
                </a:lnTo>
                <a:lnTo>
                  <a:pt x="257175" y="39623"/>
                </a:lnTo>
                <a:lnTo>
                  <a:pt x="243520" y="23145"/>
                </a:lnTo>
                <a:lnTo>
                  <a:pt x="226139" y="10667"/>
                </a:lnTo>
                <a:lnTo>
                  <a:pt x="205829" y="2762"/>
                </a:lnTo>
                <a:lnTo>
                  <a:pt x="183387" y="0"/>
                </a:lnTo>
                <a:close/>
              </a:path>
            </a:pathLst>
          </a:custGeom>
          <a:solidFill>
            <a:srgbClr val="92C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177026" y="2579839"/>
            <a:ext cx="3950970" cy="380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404040"/>
                </a:solidFill>
                <a:latin typeface="Arial"/>
                <a:cs typeface="Arial"/>
              </a:rPr>
              <a:t>BELMAWA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20" dirty="0">
                <a:solidFill>
                  <a:srgbClr val="404040"/>
                </a:solidFill>
                <a:latin typeface="Arial MT"/>
                <a:cs typeface="Arial MT"/>
              </a:rPr>
              <a:t>5-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2800" spc="-20" dirty="0">
                <a:solidFill>
                  <a:srgbClr val="404040"/>
                </a:solidFill>
                <a:latin typeface="Arial MT"/>
                <a:cs typeface="Arial MT"/>
              </a:rPr>
              <a:t> juta</a:t>
            </a:r>
            <a:endParaRPr sz="2800">
              <a:latin typeface="Arial MT"/>
              <a:cs typeface="Arial MT"/>
            </a:endParaRPr>
          </a:p>
          <a:p>
            <a:pPr marL="75565">
              <a:lnSpc>
                <a:spcPct val="100000"/>
              </a:lnSpc>
              <a:spcBef>
                <a:spcPts val="2820"/>
              </a:spcBef>
            </a:pP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PT</a:t>
            </a:r>
            <a:r>
              <a:rPr sz="2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Arial"/>
                <a:cs typeface="Arial"/>
              </a:rPr>
              <a:t>Wajib</a:t>
            </a:r>
            <a:endParaRPr sz="2800">
              <a:latin typeface="Arial"/>
              <a:cs typeface="Arial"/>
            </a:endParaRPr>
          </a:p>
          <a:p>
            <a:pPr marL="75565">
              <a:lnSpc>
                <a:spcPct val="100000"/>
              </a:lnSpc>
              <a:spcBef>
                <a:spcPts val="135"/>
              </a:spcBef>
            </a:pP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Maks</a:t>
            </a:r>
            <a:r>
              <a:rPr sz="2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2800" spc="-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 MT"/>
                <a:cs typeface="Arial MT"/>
              </a:rPr>
              <a:t>juta</a:t>
            </a:r>
            <a:endParaRPr sz="2800">
              <a:latin typeface="Arial MT"/>
              <a:cs typeface="Arial MT"/>
            </a:endParaRPr>
          </a:p>
          <a:p>
            <a:pPr marL="75565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Tunai</a:t>
            </a:r>
            <a:r>
              <a:rPr sz="1800" spc="-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dan/atau</a:t>
            </a:r>
            <a:r>
              <a:rPr sz="1800" spc="-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barang</a:t>
            </a:r>
            <a:endParaRPr sz="18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spcBef>
                <a:spcPts val="1840"/>
              </a:spcBef>
            </a:pP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Pihak</a:t>
            </a:r>
            <a:r>
              <a:rPr sz="28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lain</a:t>
            </a:r>
            <a:r>
              <a:rPr sz="2800" b="1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04040"/>
                </a:solidFill>
                <a:latin typeface="Arial"/>
                <a:cs typeface="Arial"/>
              </a:rPr>
              <a:t>(tidak</a:t>
            </a:r>
            <a:r>
              <a:rPr sz="28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Arial"/>
                <a:cs typeface="Arial"/>
              </a:rPr>
              <a:t>wajib)</a:t>
            </a:r>
            <a:endParaRPr sz="28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305"/>
              </a:spcBef>
            </a:pP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Maks</a:t>
            </a:r>
            <a:r>
              <a:rPr sz="28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28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Arial MT"/>
                <a:cs typeface="Arial MT"/>
              </a:rPr>
              <a:t>juta</a:t>
            </a:r>
            <a:endParaRPr sz="28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Tunai</a:t>
            </a:r>
            <a:r>
              <a:rPr sz="1800" spc="-9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404040"/>
                </a:solidFill>
                <a:latin typeface="Arial MT"/>
                <a:cs typeface="Arial MT"/>
              </a:rPr>
              <a:t>dan/atau</a:t>
            </a:r>
            <a:r>
              <a:rPr sz="1800" spc="-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Arial MT"/>
                <a:cs typeface="Arial MT"/>
              </a:rPr>
              <a:t>barang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328790" y="382421"/>
            <a:ext cx="5276850" cy="1935480"/>
            <a:chOff x="6328790" y="382421"/>
            <a:chExt cx="5276850" cy="1935480"/>
          </a:xfrm>
        </p:grpSpPr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73114" y="382421"/>
              <a:ext cx="3462084" cy="54631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28790" y="810767"/>
              <a:ext cx="5276849" cy="1506727"/>
            </a:xfrm>
            <a:prstGeom prst="rect">
              <a:avLst/>
            </a:prstGeom>
          </p:spPr>
        </p:pic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47" rIns="0" bIns="0" rtlCol="0">
            <a:spAutoFit/>
          </a:bodyPr>
          <a:lstStyle/>
          <a:p>
            <a:pPr marL="6371590" marR="5080" indent="869315">
              <a:lnSpc>
                <a:spcPct val="100200"/>
              </a:lnSpc>
              <a:spcBef>
                <a:spcPts val="80"/>
              </a:spcBef>
            </a:pPr>
            <a:r>
              <a:rPr sz="5400" spc="-10" dirty="0">
                <a:solidFill>
                  <a:srgbClr val="E85FC4"/>
                </a:solidFill>
              </a:rPr>
              <a:t>Pendanaan </a:t>
            </a:r>
            <a:r>
              <a:rPr sz="5400" dirty="0">
                <a:solidFill>
                  <a:srgbClr val="975EC9"/>
                </a:solidFill>
              </a:rPr>
              <a:t>PKM</a:t>
            </a:r>
            <a:r>
              <a:rPr sz="5400" spc="-55" dirty="0">
                <a:solidFill>
                  <a:srgbClr val="975EC9"/>
                </a:solidFill>
              </a:rPr>
              <a:t> </a:t>
            </a:r>
            <a:r>
              <a:rPr sz="5400" dirty="0">
                <a:solidFill>
                  <a:srgbClr val="975EC9"/>
                </a:solidFill>
              </a:rPr>
              <a:t>8</a:t>
            </a:r>
            <a:r>
              <a:rPr sz="5400" spc="-85" dirty="0">
                <a:solidFill>
                  <a:srgbClr val="975EC9"/>
                </a:solidFill>
              </a:rPr>
              <a:t> </a:t>
            </a:r>
            <a:r>
              <a:rPr sz="5400" spc="-10" dirty="0">
                <a:solidFill>
                  <a:srgbClr val="975EC9"/>
                </a:solidFill>
              </a:rPr>
              <a:t>Bidang</a:t>
            </a:r>
            <a:endParaRPr sz="5400"/>
          </a:p>
        </p:txBody>
      </p:sp>
      <p:pic>
        <p:nvPicPr>
          <p:cNvPr id="47" name="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558409" y="3860342"/>
            <a:ext cx="391883" cy="3423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685" y="2371419"/>
            <a:ext cx="1793875" cy="130048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18770" marR="5080" indent="-306705">
              <a:lnSpc>
                <a:spcPts val="4760"/>
              </a:lnSpc>
              <a:spcBef>
                <a:spcPts val="690"/>
              </a:spcBef>
            </a:pPr>
            <a:r>
              <a:rPr sz="4400" spc="-10" dirty="0">
                <a:solidFill>
                  <a:srgbClr val="2727FF"/>
                </a:solidFill>
              </a:rPr>
              <a:t>Format </a:t>
            </a:r>
            <a:r>
              <a:rPr sz="4400" spc="-25" dirty="0">
                <a:solidFill>
                  <a:srgbClr val="2727FF"/>
                </a:solidFill>
              </a:rPr>
              <a:t>RAB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0" y="4584"/>
            <a:ext cx="12193905" cy="6851650"/>
            <a:chOff x="0" y="4584"/>
            <a:chExt cx="12193905" cy="6851650"/>
          </a:xfrm>
        </p:grpSpPr>
        <p:sp>
          <p:nvSpPr>
            <p:cNvPr id="4" name="object 4"/>
            <p:cNvSpPr/>
            <p:nvPr/>
          </p:nvSpPr>
          <p:spPr>
            <a:xfrm>
              <a:off x="0" y="5945889"/>
              <a:ext cx="12193905" cy="909955"/>
            </a:xfrm>
            <a:custGeom>
              <a:avLst/>
              <a:gdLst/>
              <a:ahLst/>
              <a:cxnLst/>
              <a:rect l="l" t="t" r="r" b="b"/>
              <a:pathLst>
                <a:path w="12193905" h="909954">
                  <a:moveTo>
                    <a:pt x="12193524" y="0"/>
                  </a:moveTo>
                  <a:lnTo>
                    <a:pt x="0" y="0"/>
                  </a:lnTo>
                  <a:lnTo>
                    <a:pt x="0" y="909891"/>
                  </a:lnTo>
                  <a:lnTo>
                    <a:pt x="12193524" y="909891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C8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145" y="6031463"/>
              <a:ext cx="4517898" cy="7657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1060" y="6026958"/>
              <a:ext cx="1274699" cy="765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9815" y="6189128"/>
              <a:ext cx="2499995" cy="4639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6105" y="4584"/>
              <a:ext cx="9567417" cy="61191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4226" y="202691"/>
              <a:ext cx="8981821" cy="553148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71863" y="6207150"/>
              <a:ext cx="2621660" cy="4459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99046" y="979855"/>
            <a:ext cx="4631055" cy="4953000"/>
            <a:chOff x="6599046" y="979855"/>
            <a:chExt cx="4631055" cy="4953000"/>
          </a:xfrm>
        </p:grpSpPr>
        <p:sp>
          <p:nvSpPr>
            <p:cNvPr id="3" name="object 3"/>
            <p:cNvSpPr/>
            <p:nvPr/>
          </p:nvSpPr>
          <p:spPr>
            <a:xfrm>
              <a:off x="6599427" y="979855"/>
              <a:ext cx="4631055" cy="4953000"/>
            </a:xfrm>
            <a:custGeom>
              <a:avLst/>
              <a:gdLst/>
              <a:ahLst/>
              <a:cxnLst/>
              <a:rect l="l" t="t" r="r" b="b"/>
              <a:pathLst>
                <a:path w="4631055" h="4953000">
                  <a:moveTo>
                    <a:pt x="134889" y="3835497"/>
                  </a:moveTo>
                  <a:lnTo>
                    <a:pt x="125349" y="3848099"/>
                  </a:lnTo>
                  <a:lnTo>
                    <a:pt x="115593" y="3853059"/>
                  </a:lnTo>
                  <a:lnTo>
                    <a:pt x="120903" y="3860799"/>
                  </a:lnTo>
                  <a:lnTo>
                    <a:pt x="166750" y="3936999"/>
                  </a:lnTo>
                  <a:lnTo>
                    <a:pt x="214629" y="4000499"/>
                  </a:lnTo>
                  <a:lnTo>
                    <a:pt x="264541" y="4063999"/>
                  </a:lnTo>
                  <a:lnTo>
                    <a:pt x="316356" y="4114799"/>
                  </a:lnTo>
                  <a:lnTo>
                    <a:pt x="370204" y="4178299"/>
                  </a:lnTo>
                  <a:lnTo>
                    <a:pt x="425830" y="4241799"/>
                  </a:lnTo>
                  <a:lnTo>
                    <a:pt x="483235" y="4292599"/>
                  </a:lnTo>
                  <a:lnTo>
                    <a:pt x="542544" y="4343399"/>
                  </a:lnTo>
                  <a:lnTo>
                    <a:pt x="603503" y="4394199"/>
                  </a:lnTo>
                  <a:lnTo>
                    <a:pt x="666242" y="4444999"/>
                  </a:lnTo>
                  <a:lnTo>
                    <a:pt x="730630" y="4495799"/>
                  </a:lnTo>
                  <a:lnTo>
                    <a:pt x="796671" y="4546599"/>
                  </a:lnTo>
                  <a:lnTo>
                    <a:pt x="864107" y="4584699"/>
                  </a:lnTo>
                  <a:lnTo>
                    <a:pt x="933069" y="4622799"/>
                  </a:lnTo>
                  <a:lnTo>
                    <a:pt x="1003553" y="4660899"/>
                  </a:lnTo>
                  <a:lnTo>
                    <a:pt x="1060153" y="4699094"/>
                  </a:lnTo>
                  <a:lnTo>
                    <a:pt x="1289177" y="4800599"/>
                  </a:lnTo>
                  <a:lnTo>
                    <a:pt x="1347230" y="4813306"/>
                  </a:lnTo>
                  <a:lnTo>
                    <a:pt x="1405636" y="4838699"/>
                  </a:lnTo>
                  <a:lnTo>
                    <a:pt x="1464324" y="4851406"/>
                  </a:lnTo>
                  <a:lnTo>
                    <a:pt x="1523111" y="4876799"/>
                  </a:lnTo>
                  <a:lnTo>
                    <a:pt x="1819910" y="4940299"/>
                  </a:lnTo>
                  <a:lnTo>
                    <a:pt x="1939290" y="4952999"/>
                  </a:lnTo>
                  <a:lnTo>
                    <a:pt x="2415031" y="4952999"/>
                  </a:lnTo>
                  <a:lnTo>
                    <a:pt x="2532633" y="4927599"/>
                  </a:lnTo>
                  <a:lnTo>
                    <a:pt x="1942083" y="4927599"/>
                  </a:lnTo>
                  <a:lnTo>
                    <a:pt x="1883028" y="4914967"/>
                  </a:lnTo>
                  <a:lnTo>
                    <a:pt x="1824414" y="4914967"/>
                  </a:lnTo>
                  <a:lnTo>
                    <a:pt x="1588887" y="4864207"/>
                  </a:lnTo>
                  <a:lnTo>
                    <a:pt x="1589394" y="4864207"/>
                  </a:lnTo>
                  <a:lnTo>
                    <a:pt x="1530124" y="4851406"/>
                  </a:lnTo>
                  <a:lnTo>
                    <a:pt x="1530490" y="4851406"/>
                  </a:lnTo>
                  <a:lnTo>
                    <a:pt x="1471929" y="4825999"/>
                  </a:lnTo>
                  <a:lnTo>
                    <a:pt x="1472183" y="4825999"/>
                  </a:lnTo>
                  <a:lnTo>
                    <a:pt x="1413920" y="4813306"/>
                  </a:lnTo>
                  <a:lnTo>
                    <a:pt x="1414285" y="4813306"/>
                  </a:lnTo>
                  <a:lnTo>
                    <a:pt x="1356105" y="4787899"/>
                  </a:lnTo>
                  <a:lnTo>
                    <a:pt x="1356486" y="4787899"/>
                  </a:lnTo>
                  <a:lnTo>
                    <a:pt x="1298731" y="4775206"/>
                  </a:lnTo>
                  <a:lnTo>
                    <a:pt x="1299096" y="4775206"/>
                  </a:lnTo>
                  <a:lnTo>
                    <a:pt x="1241764" y="4749893"/>
                  </a:lnTo>
                  <a:lnTo>
                    <a:pt x="1241970" y="4749893"/>
                  </a:lnTo>
                  <a:lnTo>
                    <a:pt x="1184868" y="4724494"/>
                  </a:lnTo>
                  <a:lnTo>
                    <a:pt x="1185120" y="4724494"/>
                  </a:lnTo>
                  <a:lnTo>
                    <a:pt x="1128352" y="4699094"/>
                  </a:lnTo>
                  <a:lnTo>
                    <a:pt x="1128605" y="4699094"/>
                  </a:lnTo>
                  <a:lnTo>
                    <a:pt x="1071879" y="4673599"/>
                  </a:lnTo>
                  <a:lnTo>
                    <a:pt x="1072261" y="4673599"/>
                  </a:lnTo>
                  <a:lnTo>
                    <a:pt x="1016253" y="4648199"/>
                  </a:lnTo>
                  <a:lnTo>
                    <a:pt x="1016635" y="4648199"/>
                  </a:lnTo>
                  <a:lnTo>
                    <a:pt x="946530" y="4597399"/>
                  </a:lnTo>
                  <a:lnTo>
                    <a:pt x="946912" y="4597399"/>
                  </a:lnTo>
                  <a:lnTo>
                    <a:pt x="878331" y="4559299"/>
                  </a:lnTo>
                  <a:lnTo>
                    <a:pt x="878713" y="4559299"/>
                  </a:lnTo>
                  <a:lnTo>
                    <a:pt x="811529" y="4521199"/>
                  </a:lnTo>
                  <a:lnTo>
                    <a:pt x="811911" y="4521199"/>
                  </a:lnTo>
                  <a:lnTo>
                    <a:pt x="746251" y="4470399"/>
                  </a:lnTo>
                  <a:lnTo>
                    <a:pt x="746632" y="4470399"/>
                  </a:lnTo>
                  <a:lnTo>
                    <a:pt x="683568" y="4432861"/>
                  </a:lnTo>
                  <a:lnTo>
                    <a:pt x="620522" y="4381499"/>
                  </a:lnTo>
                  <a:lnTo>
                    <a:pt x="620902" y="4381499"/>
                  </a:lnTo>
                  <a:lnTo>
                    <a:pt x="560197" y="4330699"/>
                  </a:lnTo>
                  <a:lnTo>
                    <a:pt x="560577" y="4330699"/>
                  </a:lnTo>
                  <a:lnTo>
                    <a:pt x="500453" y="4265910"/>
                  </a:lnTo>
                  <a:lnTo>
                    <a:pt x="444895" y="4216526"/>
                  </a:lnTo>
                  <a:lnTo>
                    <a:pt x="445145" y="4216526"/>
                  </a:lnTo>
                  <a:lnTo>
                    <a:pt x="389900" y="4165726"/>
                  </a:lnTo>
                  <a:lnTo>
                    <a:pt x="390123" y="4165726"/>
                  </a:lnTo>
                  <a:lnTo>
                    <a:pt x="336550" y="4102099"/>
                  </a:lnTo>
                  <a:lnTo>
                    <a:pt x="336803" y="4102099"/>
                  </a:lnTo>
                  <a:lnTo>
                    <a:pt x="285242" y="4038599"/>
                  </a:lnTo>
                  <a:lnTo>
                    <a:pt x="285496" y="4038599"/>
                  </a:lnTo>
                  <a:lnTo>
                    <a:pt x="235966" y="3975099"/>
                  </a:lnTo>
                  <a:lnTo>
                    <a:pt x="236220" y="3975099"/>
                  </a:lnTo>
                  <a:lnTo>
                    <a:pt x="188595" y="3911599"/>
                  </a:lnTo>
                  <a:lnTo>
                    <a:pt x="188849" y="3911599"/>
                  </a:lnTo>
                  <a:lnTo>
                    <a:pt x="143255" y="3848099"/>
                  </a:lnTo>
                  <a:lnTo>
                    <a:pt x="143510" y="3848099"/>
                  </a:lnTo>
                  <a:lnTo>
                    <a:pt x="134889" y="3835497"/>
                  </a:lnTo>
                  <a:close/>
                </a:path>
                <a:path w="4631055" h="4953000">
                  <a:moveTo>
                    <a:pt x="2528196" y="4902268"/>
                  </a:moveTo>
                  <a:lnTo>
                    <a:pt x="2527569" y="4902268"/>
                  </a:lnTo>
                  <a:lnTo>
                    <a:pt x="2295017" y="4927599"/>
                  </a:lnTo>
                  <a:lnTo>
                    <a:pt x="2532633" y="4927599"/>
                  </a:lnTo>
                  <a:lnTo>
                    <a:pt x="2648471" y="4914967"/>
                  </a:lnTo>
                  <a:lnTo>
                    <a:pt x="2648785" y="4914967"/>
                  </a:lnTo>
                  <a:lnTo>
                    <a:pt x="2670690" y="4910137"/>
                  </a:lnTo>
                  <a:lnTo>
                    <a:pt x="2455799" y="4910137"/>
                  </a:lnTo>
                  <a:lnTo>
                    <a:pt x="2528196" y="4902268"/>
                  </a:lnTo>
                  <a:close/>
                </a:path>
                <a:path w="4631055" h="4953000">
                  <a:moveTo>
                    <a:pt x="2411991" y="4914967"/>
                  </a:moveTo>
                  <a:lnTo>
                    <a:pt x="2411360" y="4914967"/>
                  </a:lnTo>
                  <a:lnTo>
                    <a:pt x="2314617" y="4925483"/>
                  </a:lnTo>
                  <a:lnTo>
                    <a:pt x="2411991" y="4914967"/>
                  </a:lnTo>
                  <a:close/>
                </a:path>
                <a:path w="4631055" h="4953000">
                  <a:moveTo>
                    <a:pt x="1706910" y="4889639"/>
                  </a:moveTo>
                  <a:lnTo>
                    <a:pt x="1824415" y="4914967"/>
                  </a:lnTo>
                  <a:lnTo>
                    <a:pt x="1883028" y="4914967"/>
                  </a:lnTo>
                  <a:lnTo>
                    <a:pt x="1823657" y="4902268"/>
                  </a:lnTo>
                  <a:lnTo>
                    <a:pt x="1824737" y="4902268"/>
                  </a:lnTo>
                  <a:lnTo>
                    <a:pt x="1706910" y="4889639"/>
                  </a:lnTo>
                  <a:close/>
                </a:path>
                <a:path w="4631055" h="4953000">
                  <a:moveTo>
                    <a:pt x="2839906" y="4864207"/>
                  </a:moveTo>
                  <a:lnTo>
                    <a:pt x="2757574" y="4864207"/>
                  </a:lnTo>
                  <a:lnTo>
                    <a:pt x="2642748" y="4889639"/>
                  </a:lnTo>
                  <a:lnTo>
                    <a:pt x="2455799" y="4910137"/>
                  </a:lnTo>
                  <a:lnTo>
                    <a:pt x="2670690" y="4910137"/>
                  </a:lnTo>
                  <a:lnTo>
                    <a:pt x="2763649" y="4889639"/>
                  </a:lnTo>
                  <a:lnTo>
                    <a:pt x="2763865" y="4889639"/>
                  </a:lnTo>
                  <a:lnTo>
                    <a:pt x="2839906" y="4864207"/>
                  </a:lnTo>
                  <a:close/>
                </a:path>
                <a:path w="4631055" h="4953000">
                  <a:moveTo>
                    <a:pt x="1590431" y="4864431"/>
                  </a:moveTo>
                  <a:lnTo>
                    <a:pt x="1706910" y="4889639"/>
                  </a:lnTo>
                  <a:lnTo>
                    <a:pt x="1824737" y="4902268"/>
                  </a:lnTo>
                  <a:lnTo>
                    <a:pt x="1765615" y="4902268"/>
                  </a:lnTo>
                  <a:lnTo>
                    <a:pt x="1590431" y="4864431"/>
                  </a:lnTo>
                  <a:close/>
                </a:path>
                <a:path w="4631055" h="4953000">
                  <a:moveTo>
                    <a:pt x="1589392" y="4864207"/>
                  </a:moveTo>
                  <a:lnTo>
                    <a:pt x="1588887" y="4864207"/>
                  </a:lnTo>
                  <a:lnTo>
                    <a:pt x="1706891" y="4889639"/>
                  </a:lnTo>
                  <a:lnTo>
                    <a:pt x="1589392" y="4864207"/>
                  </a:lnTo>
                  <a:close/>
                </a:path>
                <a:path w="4631055" h="4953000">
                  <a:moveTo>
                    <a:pt x="4603242" y="2133599"/>
                  </a:moveTo>
                  <a:lnTo>
                    <a:pt x="4576445" y="2133599"/>
                  </a:lnTo>
                  <a:lnTo>
                    <a:pt x="4591177" y="2260599"/>
                  </a:lnTo>
                  <a:lnTo>
                    <a:pt x="4600194" y="2374899"/>
                  </a:lnTo>
                  <a:lnTo>
                    <a:pt x="4603496" y="2489199"/>
                  </a:lnTo>
                  <a:lnTo>
                    <a:pt x="4601210" y="2603499"/>
                  </a:lnTo>
                  <a:lnTo>
                    <a:pt x="4593208" y="2730499"/>
                  </a:lnTo>
                  <a:lnTo>
                    <a:pt x="4579239" y="2844799"/>
                  </a:lnTo>
                  <a:lnTo>
                    <a:pt x="4559427" y="2959099"/>
                  </a:lnTo>
                  <a:lnTo>
                    <a:pt x="4533646" y="3073399"/>
                  </a:lnTo>
                  <a:lnTo>
                    <a:pt x="4518533" y="3136899"/>
                  </a:lnTo>
                  <a:lnTo>
                    <a:pt x="4501769" y="3200399"/>
                  </a:lnTo>
                  <a:lnTo>
                    <a:pt x="4484605" y="3248408"/>
                  </a:lnTo>
                  <a:lnTo>
                    <a:pt x="4463923" y="3314699"/>
                  </a:lnTo>
                  <a:lnTo>
                    <a:pt x="4442714" y="3365499"/>
                  </a:lnTo>
                  <a:lnTo>
                    <a:pt x="4419981" y="3428999"/>
                  </a:lnTo>
                  <a:lnTo>
                    <a:pt x="4395597" y="3479799"/>
                  </a:lnTo>
                  <a:lnTo>
                    <a:pt x="4369689" y="3543299"/>
                  </a:lnTo>
                  <a:lnTo>
                    <a:pt x="4342257" y="3594099"/>
                  </a:lnTo>
                  <a:lnTo>
                    <a:pt x="4313174" y="3644899"/>
                  </a:lnTo>
                  <a:lnTo>
                    <a:pt x="4313428" y="3644899"/>
                  </a:lnTo>
                  <a:lnTo>
                    <a:pt x="4251071" y="3759199"/>
                  </a:lnTo>
                  <a:lnTo>
                    <a:pt x="4251452" y="3759199"/>
                  </a:lnTo>
                  <a:lnTo>
                    <a:pt x="4184269" y="3860799"/>
                  </a:lnTo>
                  <a:lnTo>
                    <a:pt x="4184650" y="3860799"/>
                  </a:lnTo>
                  <a:lnTo>
                    <a:pt x="4112895" y="3962399"/>
                  </a:lnTo>
                  <a:lnTo>
                    <a:pt x="4113276" y="3962399"/>
                  </a:lnTo>
                  <a:lnTo>
                    <a:pt x="4037329" y="4063999"/>
                  </a:lnTo>
                  <a:lnTo>
                    <a:pt x="4037711" y="4063999"/>
                  </a:lnTo>
                  <a:lnTo>
                    <a:pt x="3957574" y="4152899"/>
                  </a:lnTo>
                  <a:lnTo>
                    <a:pt x="3958081" y="4152899"/>
                  </a:lnTo>
                  <a:lnTo>
                    <a:pt x="3874007" y="4241799"/>
                  </a:lnTo>
                  <a:lnTo>
                    <a:pt x="3874516" y="4241799"/>
                  </a:lnTo>
                  <a:lnTo>
                    <a:pt x="3786758" y="4317999"/>
                  </a:lnTo>
                  <a:lnTo>
                    <a:pt x="3787267" y="4317999"/>
                  </a:lnTo>
                  <a:lnTo>
                    <a:pt x="3696080" y="4394199"/>
                  </a:lnTo>
                  <a:lnTo>
                    <a:pt x="3696589" y="4394199"/>
                  </a:lnTo>
                  <a:lnTo>
                    <a:pt x="3601974" y="4470399"/>
                  </a:lnTo>
                  <a:lnTo>
                    <a:pt x="3602608" y="4470399"/>
                  </a:lnTo>
                  <a:lnTo>
                    <a:pt x="3505073" y="4533899"/>
                  </a:lnTo>
                  <a:lnTo>
                    <a:pt x="3505580" y="4533899"/>
                  </a:lnTo>
                  <a:lnTo>
                    <a:pt x="3405124" y="4597399"/>
                  </a:lnTo>
                  <a:lnTo>
                    <a:pt x="3405631" y="4597399"/>
                  </a:lnTo>
                  <a:lnTo>
                    <a:pt x="3302635" y="4648199"/>
                  </a:lnTo>
                  <a:lnTo>
                    <a:pt x="3303143" y="4648199"/>
                  </a:lnTo>
                  <a:lnTo>
                    <a:pt x="3197409" y="4699094"/>
                  </a:lnTo>
                  <a:lnTo>
                    <a:pt x="3198040" y="4699094"/>
                  </a:lnTo>
                  <a:lnTo>
                    <a:pt x="3090218" y="4749893"/>
                  </a:lnTo>
                  <a:lnTo>
                    <a:pt x="3090655" y="4749893"/>
                  </a:lnTo>
                  <a:lnTo>
                    <a:pt x="2981198" y="4787899"/>
                  </a:lnTo>
                  <a:lnTo>
                    <a:pt x="2981705" y="4787899"/>
                  </a:lnTo>
                  <a:lnTo>
                    <a:pt x="2870073" y="4825999"/>
                  </a:lnTo>
                  <a:lnTo>
                    <a:pt x="2870707" y="4825999"/>
                  </a:lnTo>
                  <a:lnTo>
                    <a:pt x="2756566" y="4864431"/>
                  </a:lnTo>
                  <a:lnTo>
                    <a:pt x="2757574" y="4864207"/>
                  </a:lnTo>
                  <a:lnTo>
                    <a:pt x="2839906" y="4864207"/>
                  </a:lnTo>
                  <a:lnTo>
                    <a:pt x="3100813" y="4775206"/>
                  </a:lnTo>
                  <a:lnTo>
                    <a:pt x="3209088" y="4724494"/>
                  </a:lnTo>
                  <a:lnTo>
                    <a:pt x="3315462" y="4673599"/>
                  </a:lnTo>
                  <a:lnTo>
                    <a:pt x="3419094" y="4622799"/>
                  </a:lnTo>
                  <a:lnTo>
                    <a:pt x="3520058" y="4559299"/>
                  </a:lnTo>
                  <a:lnTo>
                    <a:pt x="3618229" y="4483099"/>
                  </a:lnTo>
                  <a:lnTo>
                    <a:pt x="3713226" y="4419599"/>
                  </a:lnTo>
                  <a:lnTo>
                    <a:pt x="3804920" y="4343399"/>
                  </a:lnTo>
                  <a:lnTo>
                    <a:pt x="3893185" y="4254499"/>
                  </a:lnTo>
                  <a:lnTo>
                    <a:pt x="3977646" y="4165726"/>
                  </a:lnTo>
                  <a:lnTo>
                    <a:pt x="4058285" y="4076699"/>
                  </a:lnTo>
                  <a:lnTo>
                    <a:pt x="4134739" y="3975099"/>
                  </a:lnTo>
                  <a:lnTo>
                    <a:pt x="4206875" y="3873499"/>
                  </a:lnTo>
                  <a:lnTo>
                    <a:pt x="4274312" y="3771899"/>
                  </a:lnTo>
                  <a:lnTo>
                    <a:pt x="4337050" y="3657599"/>
                  </a:lnTo>
                  <a:lnTo>
                    <a:pt x="4366514" y="3606799"/>
                  </a:lnTo>
                  <a:lnTo>
                    <a:pt x="4394200" y="3555999"/>
                  </a:lnTo>
                  <a:lnTo>
                    <a:pt x="4420362" y="3492499"/>
                  </a:lnTo>
                  <a:lnTo>
                    <a:pt x="4445000" y="3441699"/>
                  </a:lnTo>
                  <a:lnTo>
                    <a:pt x="4467987" y="3378199"/>
                  </a:lnTo>
                  <a:lnTo>
                    <a:pt x="4489450" y="3314699"/>
                  </a:lnTo>
                  <a:lnTo>
                    <a:pt x="4509389" y="3263899"/>
                  </a:lnTo>
                  <a:lnTo>
                    <a:pt x="4527804" y="3200399"/>
                  </a:lnTo>
                  <a:lnTo>
                    <a:pt x="4544568" y="3149599"/>
                  </a:lnTo>
                  <a:lnTo>
                    <a:pt x="4559935" y="3086099"/>
                  </a:lnTo>
                  <a:lnTo>
                    <a:pt x="4585970" y="2971799"/>
                  </a:lnTo>
                  <a:lnTo>
                    <a:pt x="4606036" y="2844799"/>
                  </a:lnTo>
                  <a:lnTo>
                    <a:pt x="4620133" y="2730499"/>
                  </a:lnTo>
                  <a:lnTo>
                    <a:pt x="4628261" y="2603499"/>
                  </a:lnTo>
                  <a:lnTo>
                    <a:pt x="4630547" y="2489199"/>
                  </a:lnTo>
                  <a:lnTo>
                    <a:pt x="4627245" y="2374899"/>
                  </a:lnTo>
                  <a:lnTo>
                    <a:pt x="4617974" y="2247899"/>
                  </a:lnTo>
                  <a:lnTo>
                    <a:pt x="4603242" y="2133599"/>
                  </a:lnTo>
                  <a:close/>
                </a:path>
                <a:path w="4631055" h="4953000">
                  <a:moveTo>
                    <a:pt x="1530491" y="4851406"/>
                  </a:moveTo>
                  <a:lnTo>
                    <a:pt x="1530124" y="4851406"/>
                  </a:lnTo>
                  <a:lnTo>
                    <a:pt x="1530854" y="4851563"/>
                  </a:lnTo>
                  <a:lnTo>
                    <a:pt x="1530491" y="4851406"/>
                  </a:lnTo>
                  <a:close/>
                </a:path>
                <a:path w="4631055" h="4953000">
                  <a:moveTo>
                    <a:pt x="1414285" y="4813306"/>
                  </a:moveTo>
                  <a:lnTo>
                    <a:pt x="1413920" y="4813306"/>
                  </a:lnTo>
                  <a:lnTo>
                    <a:pt x="1414648" y="4813465"/>
                  </a:lnTo>
                  <a:lnTo>
                    <a:pt x="1414285" y="4813306"/>
                  </a:lnTo>
                  <a:close/>
                </a:path>
                <a:path w="4631055" h="4953000">
                  <a:moveTo>
                    <a:pt x="1299097" y="4775206"/>
                  </a:moveTo>
                  <a:lnTo>
                    <a:pt x="1298731" y="4775206"/>
                  </a:lnTo>
                  <a:lnTo>
                    <a:pt x="1299460" y="4775366"/>
                  </a:lnTo>
                  <a:lnTo>
                    <a:pt x="1299097" y="4775206"/>
                  </a:lnTo>
                  <a:close/>
                </a:path>
                <a:path w="4631055" h="4953000">
                  <a:moveTo>
                    <a:pt x="1241970" y="4749893"/>
                  </a:moveTo>
                  <a:lnTo>
                    <a:pt x="1241764" y="4749893"/>
                  </a:lnTo>
                  <a:lnTo>
                    <a:pt x="1264547" y="4759952"/>
                  </a:lnTo>
                  <a:lnTo>
                    <a:pt x="1241970" y="4749893"/>
                  </a:lnTo>
                  <a:close/>
                </a:path>
                <a:path w="4631055" h="4953000">
                  <a:moveTo>
                    <a:pt x="1185119" y="4724494"/>
                  </a:moveTo>
                  <a:lnTo>
                    <a:pt x="1184868" y="4724494"/>
                  </a:lnTo>
                  <a:lnTo>
                    <a:pt x="1207516" y="4734559"/>
                  </a:lnTo>
                  <a:lnTo>
                    <a:pt x="1185119" y="4724494"/>
                  </a:lnTo>
                  <a:close/>
                </a:path>
                <a:path w="4631055" h="4953000">
                  <a:moveTo>
                    <a:pt x="1128605" y="4699094"/>
                  </a:moveTo>
                  <a:lnTo>
                    <a:pt x="1128352" y="4699094"/>
                  </a:lnTo>
                  <a:lnTo>
                    <a:pt x="1185120" y="4724494"/>
                  </a:lnTo>
                  <a:lnTo>
                    <a:pt x="1128605" y="4699094"/>
                  </a:lnTo>
                  <a:close/>
                </a:path>
                <a:path w="4631055" h="4953000">
                  <a:moveTo>
                    <a:pt x="445145" y="4216526"/>
                  </a:moveTo>
                  <a:lnTo>
                    <a:pt x="444895" y="4216526"/>
                  </a:lnTo>
                  <a:lnTo>
                    <a:pt x="452373" y="4223173"/>
                  </a:lnTo>
                  <a:lnTo>
                    <a:pt x="445145" y="4216526"/>
                  </a:lnTo>
                  <a:close/>
                </a:path>
                <a:path w="4631055" h="4953000">
                  <a:moveTo>
                    <a:pt x="390123" y="4165726"/>
                  </a:moveTo>
                  <a:lnTo>
                    <a:pt x="389900" y="4165726"/>
                  </a:lnTo>
                  <a:lnTo>
                    <a:pt x="390888" y="4166634"/>
                  </a:lnTo>
                  <a:lnTo>
                    <a:pt x="390123" y="4165726"/>
                  </a:lnTo>
                  <a:close/>
                </a:path>
                <a:path w="4631055" h="4953000">
                  <a:moveTo>
                    <a:pt x="103060" y="3721099"/>
                  </a:moveTo>
                  <a:lnTo>
                    <a:pt x="77176" y="3721099"/>
                  </a:lnTo>
                  <a:lnTo>
                    <a:pt x="52197" y="3733799"/>
                  </a:lnTo>
                  <a:lnTo>
                    <a:pt x="32948" y="3746499"/>
                  </a:lnTo>
                  <a:lnTo>
                    <a:pt x="22701" y="3771899"/>
                  </a:lnTo>
                  <a:lnTo>
                    <a:pt x="22121" y="3797299"/>
                  </a:lnTo>
                  <a:lnTo>
                    <a:pt x="31876" y="3822699"/>
                  </a:lnTo>
                  <a:lnTo>
                    <a:pt x="50643" y="3848099"/>
                  </a:lnTo>
                  <a:lnTo>
                    <a:pt x="74469" y="3860799"/>
                  </a:lnTo>
                  <a:lnTo>
                    <a:pt x="100367" y="3860799"/>
                  </a:lnTo>
                  <a:lnTo>
                    <a:pt x="115593" y="3853059"/>
                  </a:lnTo>
                  <a:lnTo>
                    <a:pt x="77343" y="3797299"/>
                  </a:lnTo>
                  <a:lnTo>
                    <a:pt x="100075" y="3784599"/>
                  </a:lnTo>
                  <a:lnTo>
                    <a:pt x="155138" y="3784599"/>
                  </a:lnTo>
                  <a:lnTo>
                    <a:pt x="155317" y="3771899"/>
                  </a:lnTo>
                  <a:lnTo>
                    <a:pt x="145542" y="3759199"/>
                  </a:lnTo>
                  <a:lnTo>
                    <a:pt x="126849" y="3733799"/>
                  </a:lnTo>
                  <a:lnTo>
                    <a:pt x="103060" y="3721099"/>
                  </a:lnTo>
                  <a:close/>
                </a:path>
                <a:path w="4631055" h="4953000">
                  <a:moveTo>
                    <a:pt x="100075" y="3784599"/>
                  </a:moveTo>
                  <a:lnTo>
                    <a:pt x="77343" y="3797299"/>
                  </a:lnTo>
                  <a:lnTo>
                    <a:pt x="115593" y="3853059"/>
                  </a:lnTo>
                  <a:lnTo>
                    <a:pt x="125349" y="3848099"/>
                  </a:lnTo>
                  <a:lnTo>
                    <a:pt x="134889" y="3835497"/>
                  </a:lnTo>
                  <a:lnTo>
                    <a:pt x="100075" y="3784599"/>
                  </a:lnTo>
                  <a:close/>
                </a:path>
                <a:path w="4631055" h="4953000">
                  <a:moveTo>
                    <a:pt x="155138" y="3784599"/>
                  </a:moveTo>
                  <a:lnTo>
                    <a:pt x="100075" y="3784599"/>
                  </a:lnTo>
                  <a:lnTo>
                    <a:pt x="134889" y="3835497"/>
                  </a:lnTo>
                  <a:lnTo>
                    <a:pt x="144577" y="3822699"/>
                  </a:lnTo>
                  <a:lnTo>
                    <a:pt x="154781" y="3809999"/>
                  </a:lnTo>
                  <a:lnTo>
                    <a:pt x="155138" y="3784599"/>
                  </a:lnTo>
                  <a:close/>
                </a:path>
                <a:path w="4631055" h="4953000">
                  <a:moveTo>
                    <a:pt x="4295577" y="1257299"/>
                  </a:moveTo>
                  <a:lnTo>
                    <a:pt x="4265803" y="1257299"/>
                  </a:lnTo>
                  <a:lnTo>
                    <a:pt x="4323080" y="1371599"/>
                  </a:lnTo>
                  <a:lnTo>
                    <a:pt x="4322826" y="1371599"/>
                  </a:lnTo>
                  <a:lnTo>
                    <a:pt x="4375023" y="1473199"/>
                  </a:lnTo>
                  <a:lnTo>
                    <a:pt x="4374769" y="1473199"/>
                  </a:lnTo>
                  <a:lnTo>
                    <a:pt x="4421886" y="1574799"/>
                  </a:lnTo>
                  <a:lnTo>
                    <a:pt x="4421632" y="1574799"/>
                  </a:lnTo>
                  <a:lnTo>
                    <a:pt x="4463542" y="1689099"/>
                  </a:lnTo>
                  <a:lnTo>
                    <a:pt x="4463288" y="1689099"/>
                  </a:lnTo>
                  <a:lnTo>
                    <a:pt x="4499737" y="1803399"/>
                  </a:lnTo>
                  <a:lnTo>
                    <a:pt x="4530852" y="1904999"/>
                  </a:lnTo>
                  <a:lnTo>
                    <a:pt x="4556379" y="2019299"/>
                  </a:lnTo>
                  <a:lnTo>
                    <a:pt x="4576572" y="2146299"/>
                  </a:lnTo>
                  <a:lnTo>
                    <a:pt x="4576445" y="2133599"/>
                  </a:lnTo>
                  <a:lnTo>
                    <a:pt x="4603242" y="2133599"/>
                  </a:lnTo>
                  <a:lnTo>
                    <a:pt x="4582795" y="2019299"/>
                  </a:lnTo>
                  <a:lnTo>
                    <a:pt x="4557014" y="1904999"/>
                  </a:lnTo>
                  <a:lnTo>
                    <a:pt x="4525518" y="1790699"/>
                  </a:lnTo>
                  <a:lnTo>
                    <a:pt x="4488942" y="1676399"/>
                  </a:lnTo>
                  <a:lnTo>
                    <a:pt x="4446778" y="1562099"/>
                  </a:lnTo>
                  <a:lnTo>
                    <a:pt x="4399407" y="1460499"/>
                  </a:lnTo>
                  <a:lnTo>
                    <a:pt x="4346829" y="1358899"/>
                  </a:lnTo>
                  <a:lnTo>
                    <a:pt x="4295577" y="1257299"/>
                  </a:lnTo>
                  <a:close/>
                </a:path>
                <a:path w="4631055" h="4953000">
                  <a:moveTo>
                    <a:pt x="1579031" y="139804"/>
                  </a:moveTo>
                  <a:lnTo>
                    <a:pt x="1458413" y="139804"/>
                  </a:lnTo>
                  <a:lnTo>
                    <a:pt x="1346453" y="177799"/>
                  </a:lnTo>
                  <a:lnTo>
                    <a:pt x="1235823" y="228693"/>
                  </a:lnTo>
                  <a:lnTo>
                    <a:pt x="1127632" y="266699"/>
                  </a:lnTo>
                  <a:lnTo>
                    <a:pt x="1021588" y="317499"/>
                  </a:lnTo>
                  <a:lnTo>
                    <a:pt x="917955" y="380999"/>
                  </a:lnTo>
                  <a:lnTo>
                    <a:pt x="816864" y="444499"/>
                  </a:lnTo>
                  <a:lnTo>
                    <a:pt x="718820" y="507999"/>
                  </a:lnTo>
                  <a:lnTo>
                    <a:pt x="623824" y="584199"/>
                  </a:lnTo>
                  <a:lnTo>
                    <a:pt x="532002" y="660399"/>
                  </a:lnTo>
                  <a:lnTo>
                    <a:pt x="443738" y="749299"/>
                  </a:lnTo>
                  <a:lnTo>
                    <a:pt x="359282" y="825499"/>
                  </a:lnTo>
                  <a:lnTo>
                    <a:pt x="278638" y="927099"/>
                  </a:lnTo>
                  <a:lnTo>
                    <a:pt x="202183" y="1015999"/>
                  </a:lnTo>
                  <a:lnTo>
                    <a:pt x="130175" y="1117599"/>
                  </a:lnTo>
                  <a:lnTo>
                    <a:pt x="62611" y="1231899"/>
                  </a:lnTo>
                  <a:lnTo>
                    <a:pt x="0" y="1333499"/>
                  </a:lnTo>
                  <a:lnTo>
                    <a:pt x="23495" y="1346199"/>
                  </a:lnTo>
                  <a:lnTo>
                    <a:pt x="85851" y="1244599"/>
                  </a:lnTo>
                  <a:lnTo>
                    <a:pt x="85598" y="1244599"/>
                  </a:lnTo>
                  <a:lnTo>
                    <a:pt x="152653" y="1130299"/>
                  </a:lnTo>
                  <a:lnTo>
                    <a:pt x="152273" y="1130299"/>
                  </a:lnTo>
                  <a:lnTo>
                    <a:pt x="224027" y="1041399"/>
                  </a:lnTo>
                  <a:lnTo>
                    <a:pt x="223647" y="1041399"/>
                  </a:lnTo>
                  <a:lnTo>
                    <a:pt x="299593" y="939799"/>
                  </a:lnTo>
                  <a:lnTo>
                    <a:pt x="299212" y="939799"/>
                  </a:lnTo>
                  <a:lnTo>
                    <a:pt x="379349" y="850899"/>
                  </a:lnTo>
                  <a:lnTo>
                    <a:pt x="378841" y="850899"/>
                  </a:lnTo>
                  <a:lnTo>
                    <a:pt x="462915" y="761999"/>
                  </a:lnTo>
                  <a:lnTo>
                    <a:pt x="462533" y="761999"/>
                  </a:lnTo>
                  <a:lnTo>
                    <a:pt x="550164" y="685799"/>
                  </a:lnTo>
                  <a:lnTo>
                    <a:pt x="549655" y="685799"/>
                  </a:lnTo>
                  <a:lnTo>
                    <a:pt x="640969" y="609599"/>
                  </a:lnTo>
                  <a:lnTo>
                    <a:pt x="640461" y="609599"/>
                  </a:lnTo>
                  <a:lnTo>
                    <a:pt x="734949" y="533399"/>
                  </a:lnTo>
                  <a:lnTo>
                    <a:pt x="734441" y="533399"/>
                  </a:lnTo>
                  <a:lnTo>
                    <a:pt x="831976" y="469899"/>
                  </a:lnTo>
                  <a:lnTo>
                    <a:pt x="831342" y="469899"/>
                  </a:lnTo>
                  <a:lnTo>
                    <a:pt x="931926" y="406399"/>
                  </a:lnTo>
                  <a:lnTo>
                    <a:pt x="931291" y="406399"/>
                  </a:lnTo>
                  <a:lnTo>
                    <a:pt x="1034415" y="342899"/>
                  </a:lnTo>
                  <a:lnTo>
                    <a:pt x="1033779" y="342899"/>
                  </a:lnTo>
                  <a:lnTo>
                    <a:pt x="1139317" y="292099"/>
                  </a:lnTo>
                  <a:lnTo>
                    <a:pt x="1138808" y="292099"/>
                  </a:lnTo>
                  <a:lnTo>
                    <a:pt x="1246631" y="253999"/>
                  </a:lnTo>
                  <a:lnTo>
                    <a:pt x="1245997" y="253999"/>
                  </a:lnTo>
                  <a:lnTo>
                    <a:pt x="1355852" y="203199"/>
                  </a:lnTo>
                  <a:lnTo>
                    <a:pt x="1355217" y="203199"/>
                  </a:lnTo>
                  <a:lnTo>
                    <a:pt x="1466850" y="165099"/>
                  </a:lnTo>
                  <a:lnTo>
                    <a:pt x="1466215" y="165099"/>
                  </a:lnTo>
                  <a:lnTo>
                    <a:pt x="1579031" y="139804"/>
                  </a:lnTo>
                  <a:close/>
                </a:path>
                <a:path w="4631055" h="4953000">
                  <a:moveTo>
                    <a:pt x="4019350" y="876299"/>
                  </a:moveTo>
                  <a:lnTo>
                    <a:pt x="3987927" y="876299"/>
                  </a:lnTo>
                  <a:lnTo>
                    <a:pt x="4065143" y="977899"/>
                  </a:lnTo>
                  <a:lnTo>
                    <a:pt x="4064762" y="977899"/>
                  </a:lnTo>
                  <a:lnTo>
                    <a:pt x="4137025" y="1066799"/>
                  </a:lnTo>
                  <a:lnTo>
                    <a:pt x="4136644" y="1066799"/>
                  </a:lnTo>
                  <a:lnTo>
                    <a:pt x="4204081" y="1168399"/>
                  </a:lnTo>
                  <a:lnTo>
                    <a:pt x="4203700" y="1168399"/>
                  </a:lnTo>
                  <a:lnTo>
                    <a:pt x="4266057" y="1269999"/>
                  </a:lnTo>
                  <a:lnTo>
                    <a:pt x="4265803" y="1257299"/>
                  </a:lnTo>
                  <a:lnTo>
                    <a:pt x="4295577" y="1257299"/>
                  </a:lnTo>
                  <a:lnTo>
                    <a:pt x="4289171" y="1244599"/>
                  </a:lnTo>
                  <a:lnTo>
                    <a:pt x="4226433" y="1142999"/>
                  </a:lnTo>
                  <a:lnTo>
                    <a:pt x="4158615" y="1054099"/>
                  </a:lnTo>
                  <a:lnTo>
                    <a:pt x="4085971" y="952499"/>
                  </a:lnTo>
                  <a:lnTo>
                    <a:pt x="4019350" y="876299"/>
                  </a:lnTo>
                  <a:close/>
                </a:path>
                <a:path w="4631055" h="4953000">
                  <a:moveTo>
                    <a:pt x="3152224" y="279494"/>
                  </a:moveTo>
                  <a:lnTo>
                    <a:pt x="3265043" y="330199"/>
                  </a:lnTo>
                  <a:lnTo>
                    <a:pt x="3264662" y="330199"/>
                  </a:lnTo>
                  <a:lnTo>
                    <a:pt x="3320669" y="355599"/>
                  </a:lnTo>
                  <a:lnTo>
                    <a:pt x="3320288" y="355599"/>
                  </a:lnTo>
                  <a:lnTo>
                    <a:pt x="3429762" y="419099"/>
                  </a:lnTo>
                  <a:lnTo>
                    <a:pt x="3429127" y="419099"/>
                  </a:lnTo>
                  <a:lnTo>
                    <a:pt x="3534155" y="482599"/>
                  </a:lnTo>
                  <a:lnTo>
                    <a:pt x="3533648" y="482599"/>
                  </a:lnTo>
                  <a:lnTo>
                    <a:pt x="3634231" y="558799"/>
                  </a:lnTo>
                  <a:lnTo>
                    <a:pt x="3633597" y="558799"/>
                  </a:lnTo>
                  <a:lnTo>
                    <a:pt x="3729736" y="634999"/>
                  </a:lnTo>
                  <a:lnTo>
                    <a:pt x="3729101" y="634999"/>
                  </a:lnTo>
                  <a:lnTo>
                    <a:pt x="3820541" y="711199"/>
                  </a:lnTo>
                  <a:lnTo>
                    <a:pt x="3820032" y="711199"/>
                  </a:lnTo>
                  <a:lnTo>
                    <a:pt x="3906774" y="800099"/>
                  </a:lnTo>
                  <a:lnTo>
                    <a:pt x="3906266" y="800099"/>
                  </a:lnTo>
                  <a:lnTo>
                    <a:pt x="3988307" y="888999"/>
                  </a:lnTo>
                  <a:lnTo>
                    <a:pt x="3987927" y="876299"/>
                  </a:lnTo>
                  <a:lnTo>
                    <a:pt x="4019350" y="876299"/>
                  </a:lnTo>
                  <a:lnTo>
                    <a:pt x="3925824" y="774699"/>
                  </a:lnTo>
                  <a:lnTo>
                    <a:pt x="3838702" y="685799"/>
                  </a:lnTo>
                  <a:lnTo>
                    <a:pt x="3746754" y="609599"/>
                  </a:lnTo>
                  <a:lnTo>
                    <a:pt x="3650106" y="533399"/>
                  </a:lnTo>
                  <a:lnTo>
                    <a:pt x="3549015" y="457199"/>
                  </a:lnTo>
                  <a:lnTo>
                    <a:pt x="3443351" y="393699"/>
                  </a:lnTo>
                  <a:lnTo>
                    <a:pt x="3333369" y="330199"/>
                  </a:lnTo>
                  <a:lnTo>
                    <a:pt x="3277191" y="304894"/>
                  </a:lnTo>
                  <a:lnTo>
                    <a:pt x="3208994" y="304894"/>
                  </a:lnTo>
                  <a:lnTo>
                    <a:pt x="3152224" y="279494"/>
                  </a:lnTo>
                  <a:close/>
                </a:path>
                <a:path w="4631055" h="4953000">
                  <a:moveTo>
                    <a:pt x="3129407" y="269239"/>
                  </a:moveTo>
                  <a:lnTo>
                    <a:pt x="3208994" y="304894"/>
                  </a:lnTo>
                  <a:lnTo>
                    <a:pt x="3277193" y="304894"/>
                  </a:lnTo>
                  <a:lnTo>
                    <a:pt x="3220423" y="279494"/>
                  </a:lnTo>
                  <a:lnTo>
                    <a:pt x="3152480" y="279494"/>
                  </a:lnTo>
                  <a:lnTo>
                    <a:pt x="3129407" y="269239"/>
                  </a:lnTo>
                  <a:close/>
                </a:path>
                <a:path w="4631055" h="4953000">
                  <a:moveTo>
                    <a:pt x="2980563" y="203199"/>
                  </a:moveTo>
                  <a:lnTo>
                    <a:pt x="3095498" y="253999"/>
                  </a:lnTo>
                  <a:lnTo>
                    <a:pt x="3095117" y="253999"/>
                  </a:lnTo>
                  <a:lnTo>
                    <a:pt x="3152480" y="279494"/>
                  </a:lnTo>
                  <a:lnTo>
                    <a:pt x="3220425" y="279494"/>
                  </a:lnTo>
                  <a:lnTo>
                    <a:pt x="3105870" y="228693"/>
                  </a:lnTo>
                  <a:lnTo>
                    <a:pt x="3038434" y="228693"/>
                  </a:lnTo>
                  <a:lnTo>
                    <a:pt x="2980563" y="203199"/>
                  </a:lnTo>
                  <a:close/>
                </a:path>
                <a:path w="4631055" h="4953000">
                  <a:moveTo>
                    <a:pt x="2989706" y="177799"/>
                  </a:moveTo>
                  <a:lnTo>
                    <a:pt x="2922905" y="177799"/>
                  </a:lnTo>
                  <a:lnTo>
                    <a:pt x="3038434" y="228693"/>
                  </a:lnTo>
                  <a:lnTo>
                    <a:pt x="3105871" y="228693"/>
                  </a:lnTo>
                  <a:lnTo>
                    <a:pt x="2989706" y="177799"/>
                  </a:lnTo>
                  <a:close/>
                </a:path>
                <a:path w="4631055" h="4953000">
                  <a:moveTo>
                    <a:pt x="2864364" y="164936"/>
                  </a:moveTo>
                  <a:lnTo>
                    <a:pt x="2923288" y="190611"/>
                  </a:lnTo>
                  <a:lnTo>
                    <a:pt x="2980817" y="203199"/>
                  </a:lnTo>
                  <a:lnTo>
                    <a:pt x="2980436" y="203199"/>
                  </a:lnTo>
                  <a:lnTo>
                    <a:pt x="2922905" y="177799"/>
                  </a:lnTo>
                  <a:lnTo>
                    <a:pt x="2989706" y="177799"/>
                  </a:lnTo>
                  <a:lnTo>
                    <a:pt x="2931287" y="165099"/>
                  </a:lnTo>
                  <a:lnTo>
                    <a:pt x="2865120" y="165099"/>
                  </a:lnTo>
                  <a:lnTo>
                    <a:pt x="2864364" y="164936"/>
                  </a:lnTo>
                  <a:close/>
                </a:path>
                <a:path w="4631055" h="4953000">
                  <a:moveTo>
                    <a:pt x="2512822" y="88899"/>
                  </a:moveTo>
                  <a:lnTo>
                    <a:pt x="2806827" y="152399"/>
                  </a:lnTo>
                  <a:lnTo>
                    <a:pt x="2806446" y="152399"/>
                  </a:lnTo>
                  <a:lnTo>
                    <a:pt x="2865120" y="165099"/>
                  </a:lnTo>
                  <a:lnTo>
                    <a:pt x="2931287" y="165099"/>
                  </a:lnTo>
                  <a:lnTo>
                    <a:pt x="2872855" y="139804"/>
                  </a:lnTo>
                  <a:lnTo>
                    <a:pt x="2749020" y="139804"/>
                  </a:lnTo>
                  <a:lnTo>
                    <a:pt x="2512822" y="88899"/>
                  </a:lnTo>
                  <a:close/>
                </a:path>
                <a:path w="4631055" h="4953000">
                  <a:moveTo>
                    <a:pt x="2278253" y="38099"/>
                  </a:moveTo>
                  <a:lnTo>
                    <a:pt x="2040127" y="38099"/>
                  </a:lnTo>
                  <a:lnTo>
                    <a:pt x="1804416" y="63499"/>
                  </a:lnTo>
                  <a:lnTo>
                    <a:pt x="1458251" y="139804"/>
                  </a:lnTo>
                  <a:lnTo>
                    <a:pt x="1578390" y="139804"/>
                  </a:lnTo>
                  <a:lnTo>
                    <a:pt x="1693545" y="114299"/>
                  </a:lnTo>
                  <a:lnTo>
                    <a:pt x="1692910" y="114299"/>
                  </a:lnTo>
                  <a:lnTo>
                    <a:pt x="1808733" y="88899"/>
                  </a:lnTo>
                  <a:lnTo>
                    <a:pt x="1808099" y="88899"/>
                  </a:lnTo>
                  <a:lnTo>
                    <a:pt x="1924197" y="76280"/>
                  </a:lnTo>
                  <a:lnTo>
                    <a:pt x="2040520" y="76280"/>
                  </a:lnTo>
                  <a:lnTo>
                    <a:pt x="2159507" y="63499"/>
                  </a:lnTo>
                  <a:lnTo>
                    <a:pt x="2276093" y="63499"/>
                  </a:lnTo>
                  <a:lnTo>
                    <a:pt x="2157349" y="50799"/>
                  </a:lnTo>
                  <a:lnTo>
                    <a:pt x="2397760" y="50799"/>
                  </a:lnTo>
                  <a:lnTo>
                    <a:pt x="2278253" y="38099"/>
                  </a:lnTo>
                  <a:close/>
                </a:path>
                <a:path w="4631055" h="4953000">
                  <a:moveTo>
                    <a:pt x="1682369" y="0"/>
                  </a:moveTo>
                  <a:lnTo>
                    <a:pt x="2513583" y="88899"/>
                  </a:lnTo>
                  <a:lnTo>
                    <a:pt x="2512948" y="88899"/>
                  </a:lnTo>
                  <a:lnTo>
                    <a:pt x="2631313" y="114299"/>
                  </a:lnTo>
                  <a:lnTo>
                    <a:pt x="2630678" y="114299"/>
                  </a:lnTo>
                  <a:lnTo>
                    <a:pt x="2749020" y="139804"/>
                  </a:lnTo>
                  <a:lnTo>
                    <a:pt x="2873098" y="139804"/>
                  </a:lnTo>
                  <a:lnTo>
                    <a:pt x="2576953" y="76280"/>
                  </a:lnTo>
                  <a:lnTo>
                    <a:pt x="2396355" y="76280"/>
                  </a:lnTo>
                  <a:lnTo>
                    <a:pt x="1682369" y="0"/>
                  </a:lnTo>
                  <a:close/>
                </a:path>
                <a:path w="4631055" h="4953000">
                  <a:moveTo>
                    <a:pt x="2397760" y="50799"/>
                  </a:moveTo>
                  <a:lnTo>
                    <a:pt x="2157856" y="50799"/>
                  </a:lnTo>
                  <a:lnTo>
                    <a:pt x="2396355" y="76280"/>
                  </a:lnTo>
                  <a:lnTo>
                    <a:pt x="2576953" y="76280"/>
                  </a:lnTo>
                  <a:lnTo>
                    <a:pt x="2517013" y="63499"/>
                  </a:lnTo>
                  <a:lnTo>
                    <a:pt x="2397760" y="50799"/>
                  </a:lnTo>
                  <a:close/>
                </a:path>
              </a:pathLst>
            </a:custGeom>
            <a:solidFill>
              <a:srgbClr val="995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9046" y="1306321"/>
              <a:ext cx="4337684" cy="433326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2790" y="795121"/>
            <a:ext cx="5450840" cy="936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2570" marR="5080" indent="-230504">
              <a:lnSpc>
                <a:spcPct val="102400"/>
              </a:lnSpc>
              <a:spcBef>
                <a:spcPts val="80"/>
              </a:spcBef>
            </a:pPr>
            <a:r>
              <a:rPr sz="1950" dirty="0">
                <a:solidFill>
                  <a:srgbClr val="404040"/>
                </a:solidFill>
              </a:rPr>
              <a:t>1.Honorarium,</a:t>
            </a:r>
            <a:r>
              <a:rPr sz="1950" spc="170" dirty="0">
                <a:solidFill>
                  <a:srgbClr val="404040"/>
                </a:solidFill>
              </a:rPr>
              <a:t> </a:t>
            </a:r>
            <a:r>
              <a:rPr sz="1950" dirty="0">
                <a:solidFill>
                  <a:srgbClr val="404040"/>
                </a:solidFill>
              </a:rPr>
              <a:t>konsumsi,</a:t>
            </a:r>
            <a:r>
              <a:rPr sz="1950" spc="135" dirty="0">
                <a:solidFill>
                  <a:srgbClr val="404040"/>
                </a:solidFill>
              </a:rPr>
              <a:t> </a:t>
            </a:r>
            <a:r>
              <a:rPr sz="1950" dirty="0">
                <a:solidFill>
                  <a:srgbClr val="404040"/>
                </a:solidFill>
              </a:rPr>
              <a:t>hadiah</a:t>
            </a:r>
            <a:r>
              <a:rPr sz="1950" spc="140" dirty="0">
                <a:solidFill>
                  <a:srgbClr val="404040"/>
                </a:solidFill>
              </a:rPr>
              <a:t> </a:t>
            </a:r>
            <a:r>
              <a:rPr sz="1950" dirty="0">
                <a:solidFill>
                  <a:srgbClr val="404040"/>
                </a:solidFill>
              </a:rPr>
              <a:t>dan</a:t>
            </a:r>
            <a:r>
              <a:rPr sz="1950" spc="150" dirty="0">
                <a:solidFill>
                  <a:srgbClr val="404040"/>
                </a:solidFill>
              </a:rPr>
              <a:t> </a:t>
            </a:r>
            <a:r>
              <a:rPr sz="1950" spc="-10" dirty="0">
                <a:solidFill>
                  <a:srgbClr val="404040"/>
                </a:solidFill>
              </a:rPr>
              <a:t>sejenisnya </a:t>
            </a:r>
            <a:r>
              <a:rPr sz="1950" dirty="0">
                <a:solidFill>
                  <a:srgbClr val="404040"/>
                </a:solidFill>
              </a:rPr>
              <a:t>untuk</a:t>
            </a:r>
            <a:r>
              <a:rPr sz="1950" spc="60" dirty="0">
                <a:solidFill>
                  <a:srgbClr val="404040"/>
                </a:solidFill>
              </a:rPr>
              <a:t> </a:t>
            </a:r>
            <a:r>
              <a:rPr sz="1950" dirty="0">
                <a:solidFill>
                  <a:srgbClr val="404040"/>
                </a:solidFill>
              </a:rPr>
              <a:t>tim,</a:t>
            </a:r>
            <a:r>
              <a:rPr sz="1950" spc="5" dirty="0">
                <a:solidFill>
                  <a:srgbClr val="404040"/>
                </a:solidFill>
              </a:rPr>
              <a:t> </a:t>
            </a:r>
            <a:r>
              <a:rPr sz="1950" dirty="0">
                <a:solidFill>
                  <a:srgbClr val="404040"/>
                </a:solidFill>
              </a:rPr>
              <a:t>dosen</a:t>
            </a:r>
            <a:r>
              <a:rPr sz="1950" spc="130" dirty="0">
                <a:solidFill>
                  <a:srgbClr val="404040"/>
                </a:solidFill>
              </a:rPr>
              <a:t> </a:t>
            </a:r>
            <a:r>
              <a:rPr sz="1950" dirty="0">
                <a:solidFill>
                  <a:srgbClr val="404040"/>
                </a:solidFill>
              </a:rPr>
              <a:t>pendamping,</a:t>
            </a:r>
            <a:r>
              <a:rPr sz="1950" spc="114" dirty="0">
                <a:solidFill>
                  <a:srgbClr val="404040"/>
                </a:solidFill>
              </a:rPr>
              <a:t> </a:t>
            </a:r>
            <a:r>
              <a:rPr sz="1950" spc="-10" dirty="0">
                <a:solidFill>
                  <a:srgbClr val="404040"/>
                </a:solidFill>
              </a:rPr>
              <a:t>narasumber, </a:t>
            </a:r>
            <a:r>
              <a:rPr sz="1950" dirty="0">
                <a:solidFill>
                  <a:srgbClr val="404040"/>
                </a:solidFill>
              </a:rPr>
              <a:t>pemateri</a:t>
            </a:r>
            <a:r>
              <a:rPr sz="1950" spc="90" dirty="0">
                <a:solidFill>
                  <a:srgbClr val="404040"/>
                </a:solidFill>
              </a:rPr>
              <a:t> </a:t>
            </a:r>
            <a:r>
              <a:rPr sz="1950" dirty="0">
                <a:solidFill>
                  <a:srgbClr val="404040"/>
                </a:solidFill>
              </a:rPr>
              <a:t>atau</a:t>
            </a:r>
            <a:r>
              <a:rPr sz="1950" spc="60" dirty="0">
                <a:solidFill>
                  <a:srgbClr val="404040"/>
                </a:solidFill>
              </a:rPr>
              <a:t> </a:t>
            </a:r>
            <a:r>
              <a:rPr sz="1950" spc="-10" dirty="0">
                <a:solidFill>
                  <a:srgbClr val="404040"/>
                </a:solidFill>
              </a:rPr>
              <a:t>sejenisnya;</a:t>
            </a:r>
            <a:endParaRPr sz="1950"/>
          </a:p>
        </p:txBody>
      </p:sp>
      <p:sp>
        <p:nvSpPr>
          <p:cNvPr id="6" name="object 6"/>
          <p:cNvSpPr txBox="1"/>
          <p:nvPr/>
        </p:nvSpPr>
        <p:spPr>
          <a:xfrm>
            <a:off x="382790" y="1710156"/>
            <a:ext cx="6055995" cy="42900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35"/>
              </a:spcBef>
              <a:buAutoNum type="arabicPeriod" startAt="2"/>
              <a:tabLst>
                <a:tab pos="241935" algn="l"/>
              </a:tabLst>
            </a:pP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Sewa</a:t>
            </a:r>
            <a:r>
              <a:rPr sz="195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komputer</a:t>
            </a:r>
            <a:r>
              <a:rPr sz="195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PC,</a:t>
            </a:r>
            <a:r>
              <a:rPr sz="195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laptop,</a:t>
            </a:r>
            <a:r>
              <a:rPr sz="195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printer,</a:t>
            </a:r>
            <a:r>
              <a:rPr sz="195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ponsel,</a:t>
            </a:r>
            <a:r>
              <a:rPr sz="195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kamera,</a:t>
            </a:r>
            <a:endParaRPr sz="1950">
              <a:latin typeface="Arial MT"/>
              <a:cs typeface="Arial MT"/>
            </a:endParaRPr>
          </a:p>
          <a:p>
            <a:pPr marL="242570">
              <a:lnSpc>
                <a:spcPct val="100000"/>
              </a:lnSpc>
              <a:spcBef>
                <a:spcPts val="35"/>
              </a:spcBef>
            </a:pP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handycam,</a:t>
            </a:r>
            <a:r>
              <a:rPr sz="195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tempat/</a:t>
            </a:r>
            <a:r>
              <a:rPr sz="195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ruangan/aula</a:t>
            </a:r>
            <a:r>
              <a:rPr sz="195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atau</a:t>
            </a:r>
            <a:r>
              <a:rPr sz="195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sejenis;</a:t>
            </a:r>
            <a:endParaRPr sz="1950">
              <a:latin typeface="Arial MT"/>
              <a:cs typeface="Arial MT"/>
            </a:endParaRPr>
          </a:p>
          <a:p>
            <a:pPr marL="241300" marR="240665" indent="-229235">
              <a:lnSpc>
                <a:spcPct val="103200"/>
              </a:lnSpc>
              <a:buAutoNum type="arabicPeriod" startAt="3"/>
              <a:tabLst>
                <a:tab pos="242570" algn="l"/>
              </a:tabLst>
            </a:pP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Pembelian</a:t>
            </a:r>
            <a:r>
              <a:rPr sz="195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alat/bahan</a:t>
            </a:r>
            <a:r>
              <a:rPr sz="1950" spc="1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lebih</a:t>
            </a:r>
            <a:r>
              <a:rPr sz="1950" spc="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dari</a:t>
            </a:r>
            <a:r>
              <a:rPr sz="195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Rp.</a:t>
            </a:r>
            <a:r>
              <a:rPr sz="195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1.000.000,00 	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per</a:t>
            </a:r>
            <a:r>
              <a:rPr sz="1950" spc="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item;</a:t>
            </a:r>
            <a:endParaRPr sz="1950">
              <a:latin typeface="Arial MT"/>
              <a:cs typeface="Arial MT"/>
            </a:endParaRPr>
          </a:p>
          <a:p>
            <a:pPr marL="241935" indent="-229235">
              <a:lnSpc>
                <a:spcPct val="100000"/>
              </a:lnSpc>
              <a:spcBef>
                <a:spcPts val="35"/>
              </a:spcBef>
              <a:buAutoNum type="arabicPeriod" startAt="3"/>
              <a:tabLst>
                <a:tab pos="241935" algn="l"/>
              </a:tabLst>
            </a:pP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Pembelian</a:t>
            </a:r>
            <a:r>
              <a:rPr sz="1950" spc="1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penyimpanan</a:t>
            </a:r>
            <a:r>
              <a:rPr sz="1950" spc="1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data</a:t>
            </a:r>
            <a:r>
              <a:rPr sz="1950" spc="8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(flashdisk,</a:t>
            </a:r>
            <a:r>
              <a:rPr sz="1950" spc="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harddisk);</a:t>
            </a:r>
            <a:endParaRPr sz="1950">
              <a:latin typeface="Arial MT"/>
              <a:cs typeface="Arial MT"/>
            </a:endParaRPr>
          </a:p>
          <a:p>
            <a:pPr marL="241300" marR="101600" indent="-229235">
              <a:lnSpc>
                <a:spcPct val="103200"/>
              </a:lnSpc>
              <a:buAutoNum type="arabicPeriod" startAt="3"/>
              <a:tabLst>
                <a:tab pos="242570" algn="l"/>
              </a:tabLst>
            </a:pP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Pembelian</a:t>
            </a:r>
            <a:r>
              <a:rPr sz="195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kuota</a:t>
            </a:r>
            <a:r>
              <a:rPr sz="195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internet</a:t>
            </a:r>
            <a:r>
              <a:rPr sz="195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lebih</a:t>
            </a:r>
            <a:r>
              <a:rPr sz="1950" spc="10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dari</a:t>
            </a:r>
            <a:r>
              <a:rPr sz="195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Rp.</a:t>
            </a:r>
            <a:r>
              <a:rPr sz="195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100.000,00 	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per</a:t>
            </a:r>
            <a:r>
              <a:rPr sz="195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bulan</a:t>
            </a:r>
            <a:r>
              <a:rPr sz="1950" spc="11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per</a:t>
            </a:r>
            <a:r>
              <a:rPr sz="1950" spc="-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404040"/>
                </a:solidFill>
                <a:latin typeface="Arial MT"/>
                <a:cs typeface="Arial MT"/>
              </a:rPr>
              <a:t>tim;</a:t>
            </a:r>
            <a:endParaRPr sz="1950">
              <a:latin typeface="Arial MT"/>
              <a:cs typeface="Arial MT"/>
            </a:endParaRPr>
          </a:p>
          <a:p>
            <a:pPr marL="241935" indent="-229235">
              <a:lnSpc>
                <a:spcPct val="100000"/>
              </a:lnSpc>
              <a:spcBef>
                <a:spcPts val="35"/>
              </a:spcBef>
              <a:buAutoNum type="arabicPeriod" startAt="3"/>
              <a:tabLst>
                <a:tab pos="241935" algn="l"/>
              </a:tabLst>
            </a:pP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Durasi</a:t>
            </a:r>
            <a:r>
              <a:rPr sz="195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sewa</a:t>
            </a:r>
            <a:r>
              <a:rPr sz="195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lisensi</a:t>
            </a:r>
            <a:r>
              <a:rPr sz="195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atau</a:t>
            </a:r>
            <a:r>
              <a:rPr sz="1950" spc="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sejenis</a:t>
            </a:r>
            <a:r>
              <a:rPr sz="1950" spc="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yang</a:t>
            </a:r>
            <a:r>
              <a:rPr sz="1950" spc="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melebihi</a:t>
            </a:r>
            <a:r>
              <a:rPr sz="195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50" dirty="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endParaRPr sz="1950">
              <a:latin typeface="Arial MT"/>
              <a:cs typeface="Arial MT"/>
            </a:endParaRPr>
          </a:p>
          <a:p>
            <a:pPr marL="242570">
              <a:lnSpc>
                <a:spcPct val="100000"/>
              </a:lnSpc>
              <a:spcBef>
                <a:spcPts val="75"/>
              </a:spcBef>
            </a:pP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bulan;</a:t>
            </a:r>
            <a:endParaRPr sz="1950">
              <a:latin typeface="Arial MT"/>
              <a:cs typeface="Arial MT"/>
            </a:endParaRPr>
          </a:p>
          <a:p>
            <a:pPr marL="241300" marR="38735" indent="-229235">
              <a:lnSpc>
                <a:spcPct val="102400"/>
              </a:lnSpc>
              <a:spcBef>
                <a:spcPts val="20"/>
              </a:spcBef>
              <a:buAutoNum type="arabicPeriod" startAt="7"/>
              <a:tabLst>
                <a:tab pos="242570" algn="l"/>
              </a:tabLst>
            </a:pP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Penyusunan,</a:t>
            </a:r>
            <a:r>
              <a:rPr sz="1950" spc="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penggandaan</a:t>
            </a:r>
            <a:r>
              <a:rPr sz="1950" spc="1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z="1950" spc="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atau</a:t>
            </a:r>
            <a:r>
              <a:rPr sz="195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penjilidan 	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laporan</a:t>
            </a:r>
            <a:r>
              <a:rPr sz="1950" spc="1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kemajuan,</a:t>
            </a:r>
            <a:r>
              <a:rPr sz="195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laporan</a:t>
            </a:r>
            <a:r>
              <a:rPr sz="1950" spc="1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akhir</a:t>
            </a:r>
            <a:r>
              <a:rPr sz="195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(kecuali</a:t>
            </a:r>
            <a:r>
              <a:rPr sz="1950" spc="1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PTS,</a:t>
            </a:r>
            <a:r>
              <a:rPr sz="1950" spc="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404040"/>
                </a:solidFill>
                <a:latin typeface="Arial MT"/>
                <a:cs typeface="Arial MT"/>
              </a:rPr>
              <a:t>atau 	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PTN</a:t>
            </a:r>
            <a:r>
              <a:rPr sz="1950" spc="6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yang</a:t>
            </a:r>
            <a:r>
              <a:rPr sz="195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mewajibkan</a:t>
            </a:r>
            <a:r>
              <a:rPr sz="1950" spc="15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hardcopy).</a:t>
            </a:r>
            <a:endParaRPr sz="1950">
              <a:latin typeface="Arial MT"/>
              <a:cs typeface="Arial MT"/>
            </a:endParaRPr>
          </a:p>
          <a:p>
            <a:pPr marL="241935" indent="-229235">
              <a:lnSpc>
                <a:spcPct val="100000"/>
              </a:lnSpc>
              <a:spcBef>
                <a:spcPts val="70"/>
              </a:spcBef>
              <a:buAutoNum type="arabicPeriod" startAt="7"/>
              <a:tabLst>
                <a:tab pos="241935" algn="l"/>
              </a:tabLst>
            </a:pP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Biaya</a:t>
            </a:r>
            <a:r>
              <a:rPr sz="1950" spc="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publikasi</a:t>
            </a:r>
            <a:r>
              <a:rPr sz="1950" spc="14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dan/atau</a:t>
            </a:r>
            <a:r>
              <a:rPr sz="195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promosi</a:t>
            </a:r>
            <a:r>
              <a:rPr sz="1950" spc="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kegiatan</a:t>
            </a:r>
            <a:r>
              <a:rPr sz="1950" spc="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di</a:t>
            </a:r>
            <a:r>
              <a:rPr sz="1950" spc="3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media</a:t>
            </a:r>
            <a:endParaRPr sz="1950">
              <a:latin typeface="Arial MT"/>
              <a:cs typeface="Arial MT"/>
            </a:endParaRPr>
          </a:p>
          <a:p>
            <a:pPr marL="242570">
              <a:lnSpc>
                <a:spcPct val="100000"/>
              </a:lnSpc>
              <a:spcBef>
                <a:spcPts val="40"/>
              </a:spcBef>
            </a:pP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sosial</a:t>
            </a:r>
            <a:r>
              <a:rPr sz="195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lebih</a:t>
            </a:r>
            <a:r>
              <a:rPr sz="1950" spc="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dari</a:t>
            </a:r>
            <a:r>
              <a:rPr sz="1950" spc="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404040"/>
                </a:solidFill>
                <a:latin typeface="Arial MT"/>
                <a:cs typeface="Arial MT"/>
              </a:rPr>
              <a:t>Rp</a:t>
            </a:r>
            <a:r>
              <a:rPr sz="1950" spc="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404040"/>
                </a:solidFill>
                <a:latin typeface="Arial MT"/>
                <a:cs typeface="Arial MT"/>
              </a:rPr>
              <a:t>500.000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8592" y="6074917"/>
            <a:ext cx="493014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404040"/>
                </a:solidFill>
                <a:latin typeface="Arial"/>
                <a:cs typeface="Arial"/>
              </a:rPr>
              <a:t>TIDAK</a:t>
            </a:r>
            <a:r>
              <a:rPr sz="32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404040"/>
                </a:solidFill>
                <a:latin typeface="Arial"/>
                <a:cs typeface="Arial"/>
              </a:rPr>
              <a:t>DIPERKENANKAN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60540"/>
            <a:chOff x="0" y="0"/>
            <a:chExt cx="12193905" cy="686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602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4694" y="5108092"/>
              <a:ext cx="4695825" cy="15021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187190" y="5299252"/>
            <a:ext cx="3831590" cy="84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dirty="0">
                <a:solidFill>
                  <a:srgbClr val="7E7E7E"/>
                </a:solidFill>
                <a:latin typeface="Arial MT"/>
                <a:cs typeface="Arial MT"/>
              </a:rPr>
              <a:t>Bidang</a:t>
            </a:r>
            <a:r>
              <a:rPr sz="5400" spc="-125" dirty="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sz="5400" spc="-25" dirty="0">
                <a:solidFill>
                  <a:srgbClr val="7E7E7E"/>
                </a:solidFill>
                <a:latin typeface="Arial MT"/>
                <a:cs typeface="Arial MT"/>
              </a:rPr>
              <a:t>PKM</a:t>
            </a:r>
            <a:endParaRPr sz="5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281" y="1114285"/>
            <a:ext cx="53911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25" dirty="0">
                <a:solidFill>
                  <a:srgbClr val="252525"/>
                </a:solidFill>
                <a:latin typeface="Arial"/>
                <a:cs typeface="Arial"/>
              </a:rPr>
              <a:t>01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26108" y="1121613"/>
            <a:ext cx="1565910" cy="732155"/>
            <a:chOff x="1126108" y="1121613"/>
            <a:chExt cx="1565910" cy="7321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6108" y="1121613"/>
              <a:ext cx="903109" cy="5697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4654" y="1121613"/>
              <a:ext cx="430149" cy="5697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0252" y="1121613"/>
              <a:ext cx="691400" cy="5697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5651" y="1450441"/>
              <a:ext cx="1515745" cy="40312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77366" y="1187932"/>
            <a:ext cx="1344930" cy="542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dirty="0">
                <a:solidFill>
                  <a:srgbClr val="469FD7"/>
                </a:solidFill>
                <a:latin typeface="Arial"/>
                <a:cs typeface="Arial"/>
              </a:rPr>
              <a:t>PKM-</a:t>
            </a:r>
            <a:r>
              <a:rPr sz="1950" b="1" spc="-25" dirty="0">
                <a:solidFill>
                  <a:srgbClr val="469FD7"/>
                </a:solidFill>
                <a:latin typeface="Arial"/>
                <a:cs typeface="Arial"/>
              </a:rPr>
              <a:t>RE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350" b="1" dirty="0">
                <a:solidFill>
                  <a:srgbClr val="469FD7"/>
                </a:solidFill>
                <a:latin typeface="Arial"/>
                <a:cs typeface="Arial"/>
              </a:rPr>
              <a:t>(Riset</a:t>
            </a:r>
            <a:r>
              <a:rPr sz="1350" b="1" spc="85" dirty="0">
                <a:solidFill>
                  <a:srgbClr val="469FD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469FD7"/>
                </a:solidFill>
                <a:latin typeface="Arial"/>
                <a:cs typeface="Arial"/>
              </a:rPr>
              <a:t>Eksakta).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2099" y="2107171"/>
            <a:ext cx="53911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25" dirty="0">
                <a:solidFill>
                  <a:srgbClr val="252525"/>
                </a:solidFill>
                <a:latin typeface="Arial"/>
                <a:cs typeface="Arial"/>
              </a:rPr>
              <a:t>02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822" y="2704134"/>
            <a:ext cx="128841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Unsur</a:t>
            </a:r>
            <a:r>
              <a:rPr sz="1350" spc="9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252525"/>
                </a:solidFill>
                <a:latin typeface="Arial MT"/>
                <a:cs typeface="Arial MT"/>
              </a:rPr>
              <a:t>kebaruan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38719" y="2045030"/>
            <a:ext cx="1516380" cy="570230"/>
            <a:chOff x="1238719" y="2045030"/>
            <a:chExt cx="1516380" cy="57023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8719" y="2045030"/>
              <a:ext cx="903109" cy="5697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7304" y="2045030"/>
              <a:ext cx="430149" cy="5697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82902" y="2045030"/>
              <a:ext cx="871575" cy="56977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00798" y="1677337"/>
            <a:ext cx="1888489" cy="7620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Unsur</a:t>
            </a:r>
            <a:r>
              <a:rPr sz="1350" spc="9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252525"/>
                </a:solidFill>
                <a:latin typeface="Arial MT"/>
                <a:cs typeface="Arial MT"/>
              </a:rPr>
              <a:t>kebaruan</a:t>
            </a:r>
            <a:endParaRPr sz="1350">
              <a:latin typeface="Arial MT"/>
              <a:cs typeface="Arial MT"/>
            </a:endParaRPr>
          </a:p>
          <a:p>
            <a:pPr marL="701675">
              <a:lnSpc>
                <a:spcPct val="100000"/>
              </a:lnSpc>
              <a:spcBef>
                <a:spcPts val="1070"/>
              </a:spcBef>
            </a:pPr>
            <a:r>
              <a:rPr sz="1950" b="1" dirty="0">
                <a:solidFill>
                  <a:srgbClr val="8BBC35"/>
                </a:solidFill>
                <a:latin typeface="Arial"/>
                <a:cs typeface="Arial"/>
              </a:rPr>
              <a:t>PKM-</a:t>
            </a:r>
            <a:r>
              <a:rPr sz="1950" b="1" spc="-25" dirty="0">
                <a:solidFill>
                  <a:srgbClr val="8BBC35"/>
                </a:solidFill>
                <a:latin typeface="Arial"/>
                <a:cs typeface="Arial"/>
              </a:rPr>
              <a:t>RSH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288288" y="2369349"/>
            <a:ext cx="1709420" cy="407670"/>
            <a:chOff x="1288288" y="2369349"/>
            <a:chExt cx="1709420" cy="407670"/>
          </a:xfrm>
        </p:grpSpPr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8288" y="2369349"/>
              <a:ext cx="785990" cy="40763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8800" y="2369349"/>
              <a:ext cx="1168869" cy="40763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390014" y="2416733"/>
            <a:ext cx="154876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dirty="0">
                <a:solidFill>
                  <a:srgbClr val="8BBC35"/>
                </a:solidFill>
                <a:latin typeface="Arial"/>
                <a:cs typeface="Arial"/>
              </a:rPr>
              <a:t>(Riset</a:t>
            </a:r>
            <a:r>
              <a:rPr sz="1350" b="1" spc="95" dirty="0">
                <a:solidFill>
                  <a:srgbClr val="8BBC35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8BBC35"/>
                </a:solidFill>
                <a:latin typeface="Arial"/>
                <a:cs typeface="Arial"/>
              </a:rPr>
              <a:t>Humaniora)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1700" y="3003791"/>
            <a:ext cx="53848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25" dirty="0">
                <a:solidFill>
                  <a:srgbClr val="252525"/>
                </a:solidFill>
                <a:latin typeface="Arial"/>
                <a:cs typeface="Arial"/>
              </a:rPr>
              <a:t>03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69560" y="1637753"/>
            <a:ext cx="211074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Produk,</a:t>
            </a:r>
            <a:r>
              <a:rPr sz="1350" spc="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barang</a:t>
            </a:r>
            <a:r>
              <a:rPr sz="1350" spc="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/</a:t>
            </a:r>
            <a:r>
              <a:rPr sz="1350" spc="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jasa</a:t>
            </a:r>
            <a:r>
              <a:rPr sz="1350" spc="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spc="-20" dirty="0">
                <a:solidFill>
                  <a:srgbClr val="252525"/>
                </a:solidFill>
                <a:latin typeface="Arial MT"/>
                <a:cs typeface="Arial MT"/>
              </a:rPr>
              <a:t>baru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82767" y="1013536"/>
            <a:ext cx="1713864" cy="732155"/>
            <a:chOff x="5382767" y="1013536"/>
            <a:chExt cx="1713864" cy="732155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82767" y="1013536"/>
              <a:ext cx="903109" cy="5697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41313" y="1013536"/>
              <a:ext cx="430149" cy="5697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26911" y="1013536"/>
              <a:ext cx="524725" cy="5697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32297" y="1337856"/>
              <a:ext cx="1664334" cy="407631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535295" y="1384604"/>
            <a:ext cx="149352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b="1" spc="-10" dirty="0">
                <a:solidFill>
                  <a:srgbClr val="B37DB3"/>
                </a:solidFill>
                <a:latin typeface="Arial"/>
                <a:cs typeface="Arial"/>
              </a:rPr>
              <a:t>(Kewirausahaan).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3293" y="4667681"/>
            <a:ext cx="2434590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Produk</a:t>
            </a:r>
            <a:r>
              <a:rPr sz="1350" spc="10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siap</a:t>
            </a:r>
            <a:r>
              <a:rPr sz="1350" spc="9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produksi</a:t>
            </a:r>
            <a:r>
              <a:rPr sz="1350" spc="1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skala</a:t>
            </a:r>
            <a:r>
              <a:rPr sz="1350" spc="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spc="-25" dirty="0">
                <a:solidFill>
                  <a:srgbClr val="252525"/>
                </a:solidFill>
                <a:latin typeface="Arial MT"/>
                <a:cs typeface="Arial MT"/>
              </a:rPr>
              <a:t>1:1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70253" y="3941393"/>
            <a:ext cx="1579245" cy="732155"/>
            <a:chOff x="1270253" y="3941393"/>
            <a:chExt cx="1579245" cy="732155"/>
          </a:xfrm>
        </p:grpSpPr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70253" y="3941393"/>
              <a:ext cx="903109" cy="5697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8799" y="3941393"/>
              <a:ext cx="430149" cy="5697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14397" y="3941393"/>
              <a:ext cx="596798" cy="5697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15338" y="4265713"/>
              <a:ext cx="1533778" cy="407631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418463" y="4008856"/>
            <a:ext cx="1363345" cy="542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dirty="0">
                <a:solidFill>
                  <a:srgbClr val="FADF34"/>
                </a:solidFill>
                <a:latin typeface="Arial"/>
                <a:cs typeface="Arial"/>
              </a:rPr>
              <a:t>PKM-</a:t>
            </a:r>
            <a:r>
              <a:rPr sz="1950" b="1" spc="-25" dirty="0">
                <a:solidFill>
                  <a:srgbClr val="FADF34"/>
                </a:solidFill>
                <a:latin typeface="Arial"/>
                <a:cs typeface="Arial"/>
              </a:rPr>
              <a:t>KI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350" b="1" dirty="0">
                <a:solidFill>
                  <a:srgbClr val="FADF34"/>
                </a:solidFill>
                <a:latin typeface="Arial"/>
                <a:cs typeface="Arial"/>
              </a:rPr>
              <a:t>(Karya</a:t>
            </a:r>
            <a:r>
              <a:rPr sz="1350" b="1" spc="130" dirty="0">
                <a:solidFill>
                  <a:srgbClr val="FADF34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ADF34"/>
                </a:solidFill>
                <a:latin typeface="Arial"/>
                <a:cs typeface="Arial"/>
              </a:rPr>
              <a:t>Inovatif).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1817" y="3990835"/>
            <a:ext cx="53975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25" dirty="0">
                <a:solidFill>
                  <a:srgbClr val="252525"/>
                </a:solidFill>
                <a:latin typeface="Arial"/>
                <a:cs typeface="Arial"/>
              </a:rPr>
              <a:t>04</a:t>
            </a:r>
            <a:endParaRPr sz="3600"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840859" y="871080"/>
            <a:ext cx="157226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5400" b="1" baseline="-17746" dirty="0">
                <a:solidFill>
                  <a:srgbClr val="252525"/>
                </a:solidFill>
                <a:latin typeface="Arial"/>
                <a:cs typeface="Arial"/>
              </a:rPr>
              <a:t>05</a:t>
            </a:r>
            <a:r>
              <a:rPr sz="5400" b="1" spc="419" baseline="-1774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37DB3"/>
                </a:solidFill>
                <a:latin typeface="Arial"/>
                <a:cs typeface="Arial"/>
              </a:rPr>
              <a:t>PKM-</a:t>
            </a:r>
            <a:r>
              <a:rPr sz="1950" b="1" spc="-50" dirty="0">
                <a:solidFill>
                  <a:srgbClr val="B37DB3"/>
                </a:solidFill>
                <a:latin typeface="Arial"/>
                <a:cs typeface="Arial"/>
              </a:rPr>
              <a:t>K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7684" y="3659682"/>
            <a:ext cx="2243455" cy="2368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Prototipe,</a:t>
            </a:r>
            <a:r>
              <a:rPr sz="1350" spc="1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Purnarupa,</a:t>
            </a:r>
            <a:r>
              <a:rPr sz="1350" spc="1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spc="-20" dirty="0">
                <a:solidFill>
                  <a:srgbClr val="252525"/>
                </a:solidFill>
                <a:latin typeface="Arial MT"/>
                <a:cs typeface="Arial MT"/>
              </a:rPr>
              <a:t>Model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247724" y="3013532"/>
            <a:ext cx="1398905" cy="727710"/>
            <a:chOff x="1247724" y="3013532"/>
            <a:chExt cx="1398905" cy="727710"/>
          </a:xfrm>
        </p:grpSpPr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47724" y="3013532"/>
              <a:ext cx="903109" cy="5697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06321" y="3013532"/>
              <a:ext cx="430149" cy="5697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91919" y="3013532"/>
              <a:ext cx="704913" cy="56977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97305" y="3337788"/>
              <a:ext cx="1348994" cy="403123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399539" y="3078530"/>
            <a:ext cx="1178560" cy="5435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dirty="0">
                <a:solidFill>
                  <a:srgbClr val="FF860E"/>
                </a:solidFill>
                <a:latin typeface="Arial"/>
                <a:cs typeface="Arial"/>
              </a:rPr>
              <a:t>PKM-</a:t>
            </a:r>
            <a:r>
              <a:rPr sz="1950" b="1" spc="-25" dirty="0">
                <a:solidFill>
                  <a:srgbClr val="FF860E"/>
                </a:solidFill>
                <a:latin typeface="Arial"/>
                <a:cs typeface="Arial"/>
              </a:rPr>
              <a:t>KC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350" b="1" dirty="0">
                <a:solidFill>
                  <a:srgbClr val="FF860E"/>
                </a:solidFill>
                <a:latin typeface="Arial"/>
                <a:cs typeface="Arial"/>
              </a:rPr>
              <a:t>(Karsa</a:t>
            </a:r>
            <a:r>
              <a:rPr sz="1350" b="1" spc="125" dirty="0">
                <a:solidFill>
                  <a:srgbClr val="FF860E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860E"/>
                </a:solidFill>
                <a:latin typeface="Arial"/>
                <a:cs typeface="Arial"/>
              </a:rPr>
              <a:t>Cipta).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16932" y="2579801"/>
            <a:ext cx="3126740" cy="453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Isu</a:t>
            </a:r>
            <a:r>
              <a:rPr sz="1350" spc="1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dan</a:t>
            </a:r>
            <a:r>
              <a:rPr sz="1350" spc="1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pemecahan</a:t>
            </a:r>
            <a:r>
              <a:rPr sz="1350" spc="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masalah</a:t>
            </a:r>
            <a:r>
              <a:rPr sz="1350" spc="95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350" spc="-10" dirty="0">
                <a:solidFill>
                  <a:srgbClr val="252525"/>
                </a:solidFill>
                <a:latin typeface="Arial MT"/>
                <a:cs typeface="Arial MT"/>
              </a:rPr>
              <a:t>mengacu</a:t>
            </a:r>
            <a:endParaRPr sz="1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pada</a:t>
            </a:r>
            <a:r>
              <a:rPr sz="1350" spc="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10</a:t>
            </a:r>
            <a:r>
              <a:rPr sz="1350" spc="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tema</a:t>
            </a:r>
            <a:r>
              <a:rPr sz="1350" spc="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PKM</a:t>
            </a:r>
            <a:r>
              <a:rPr sz="1350" spc="1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spc="-20" dirty="0">
                <a:solidFill>
                  <a:srgbClr val="252525"/>
                </a:solidFill>
                <a:latin typeface="Arial MT"/>
                <a:cs typeface="Arial MT"/>
              </a:rPr>
              <a:t>2025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495416" y="1918982"/>
            <a:ext cx="2673350" cy="732155"/>
            <a:chOff x="5495416" y="1918982"/>
            <a:chExt cx="2673350" cy="732155"/>
          </a:xfrm>
        </p:grpSpPr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95416" y="1918982"/>
              <a:ext cx="903109" cy="57428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53962" y="1918982"/>
              <a:ext cx="430149" cy="57428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39560" y="1918982"/>
              <a:ext cx="889596" cy="57428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40501" y="2247747"/>
              <a:ext cx="2628265" cy="403123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5645150" y="1986711"/>
            <a:ext cx="2458085" cy="5435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dirty="0">
                <a:solidFill>
                  <a:srgbClr val="FB79B1"/>
                </a:solidFill>
                <a:latin typeface="Arial"/>
                <a:cs typeface="Arial"/>
              </a:rPr>
              <a:t>PKM-</a:t>
            </a:r>
            <a:r>
              <a:rPr sz="1950" b="1" spc="-25" dirty="0">
                <a:solidFill>
                  <a:srgbClr val="FB79B1"/>
                </a:solidFill>
                <a:latin typeface="Arial"/>
                <a:cs typeface="Arial"/>
              </a:rPr>
              <a:t>VGK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350" b="1" dirty="0">
                <a:solidFill>
                  <a:srgbClr val="FB79B1"/>
                </a:solidFill>
                <a:latin typeface="Arial"/>
                <a:cs typeface="Arial"/>
              </a:rPr>
              <a:t>(Video</a:t>
            </a:r>
            <a:r>
              <a:rPr sz="1350" b="1" spc="95" dirty="0">
                <a:solidFill>
                  <a:srgbClr val="FB79B1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B79B1"/>
                </a:solidFill>
                <a:latin typeface="Arial"/>
                <a:cs typeface="Arial"/>
              </a:rPr>
              <a:t>Gagasan</a:t>
            </a:r>
            <a:r>
              <a:rPr sz="1350" b="1" spc="100" dirty="0">
                <a:solidFill>
                  <a:srgbClr val="FB79B1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B79B1"/>
                </a:solidFill>
                <a:latin typeface="Arial"/>
                <a:cs typeface="Arial"/>
              </a:rPr>
              <a:t>Konstruktif).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69560" y="1970138"/>
            <a:ext cx="53784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25" dirty="0">
                <a:solidFill>
                  <a:srgbClr val="252525"/>
                </a:solidFill>
                <a:latin typeface="Arial"/>
                <a:cs typeface="Arial"/>
              </a:rPr>
              <a:t>06</a:t>
            </a:r>
            <a:endParaRPr sz="3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49748" y="3662895"/>
            <a:ext cx="303720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Membatu</a:t>
            </a:r>
            <a:r>
              <a:rPr sz="1350" spc="1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memecahkan</a:t>
            </a:r>
            <a:r>
              <a:rPr sz="1350" spc="10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masalah</a:t>
            </a:r>
            <a:r>
              <a:rPr sz="1350" spc="21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spc="-20" dirty="0">
                <a:solidFill>
                  <a:srgbClr val="252525"/>
                </a:solidFill>
                <a:latin typeface="Arial MT"/>
                <a:cs typeface="Arial MT"/>
              </a:rPr>
              <a:t>mitra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432297" y="3026994"/>
            <a:ext cx="3119755" cy="727710"/>
            <a:chOff x="5432297" y="3026994"/>
            <a:chExt cx="3119755" cy="727710"/>
          </a:xfrm>
        </p:grpSpPr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32297" y="3026994"/>
              <a:ext cx="903109" cy="56977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90843" y="3026994"/>
              <a:ext cx="430149" cy="5697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76441" y="3026994"/>
              <a:ext cx="722934" cy="56977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81954" y="3351377"/>
              <a:ext cx="3069717" cy="403123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5584825" y="3092678"/>
            <a:ext cx="2900045" cy="542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dirty="0">
                <a:solidFill>
                  <a:srgbClr val="FF860E"/>
                </a:solidFill>
                <a:latin typeface="Arial"/>
                <a:cs typeface="Arial"/>
              </a:rPr>
              <a:t>PKM-</a:t>
            </a:r>
            <a:r>
              <a:rPr sz="1950" b="1" spc="-25" dirty="0">
                <a:solidFill>
                  <a:srgbClr val="FF860E"/>
                </a:solidFill>
                <a:latin typeface="Arial"/>
                <a:cs typeface="Arial"/>
              </a:rPr>
              <a:t>PM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350" b="1" dirty="0">
                <a:solidFill>
                  <a:srgbClr val="FF860E"/>
                </a:solidFill>
                <a:latin typeface="Arial"/>
                <a:cs typeface="Arial"/>
              </a:rPr>
              <a:t>(Pengabdian</a:t>
            </a:r>
            <a:r>
              <a:rPr sz="1350" b="1" spc="185" dirty="0">
                <a:solidFill>
                  <a:srgbClr val="FF860E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860E"/>
                </a:solidFill>
                <a:latin typeface="Arial"/>
                <a:cs typeface="Arial"/>
              </a:rPr>
              <a:t>Kepada</a:t>
            </a:r>
            <a:r>
              <a:rPr sz="1350" b="1" spc="190" dirty="0">
                <a:solidFill>
                  <a:srgbClr val="FF860E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F860E"/>
                </a:solidFill>
                <a:latin typeface="Arial"/>
                <a:cs typeface="Arial"/>
              </a:rPr>
              <a:t>Masyarakat).</a:t>
            </a:r>
            <a:endParaRPr sz="13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886959" y="3066529"/>
            <a:ext cx="53975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25" dirty="0">
                <a:solidFill>
                  <a:srgbClr val="252525"/>
                </a:solidFill>
                <a:latin typeface="Arial"/>
                <a:cs typeface="Arial"/>
              </a:rPr>
              <a:t>07</a:t>
            </a:r>
            <a:endParaRPr sz="3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78832" y="4619713"/>
            <a:ext cx="313182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Membantu</a:t>
            </a:r>
            <a:r>
              <a:rPr sz="1350" spc="1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memecahkan</a:t>
            </a:r>
            <a:r>
              <a:rPr sz="1350" spc="1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masalah</a:t>
            </a:r>
            <a:r>
              <a:rPr sz="1350" spc="1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spc="-20" dirty="0">
                <a:solidFill>
                  <a:srgbClr val="252525"/>
                </a:solidFill>
                <a:latin typeface="Arial MT"/>
                <a:cs typeface="Arial MT"/>
              </a:rPr>
              <a:t>mitra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463921" y="4004512"/>
            <a:ext cx="1817370" cy="732155"/>
            <a:chOff x="5463921" y="4004512"/>
            <a:chExt cx="1817370" cy="732155"/>
          </a:xfrm>
        </p:grpSpPr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63921" y="4004512"/>
              <a:ext cx="903109" cy="569772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22467" y="4004512"/>
              <a:ext cx="430149" cy="56977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108065" y="4004512"/>
              <a:ext cx="583285" cy="56977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08879" y="4333341"/>
              <a:ext cx="1772411" cy="403123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5615178" y="4071924"/>
            <a:ext cx="1602105" cy="5435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dirty="0">
                <a:solidFill>
                  <a:srgbClr val="469FD7"/>
                </a:solidFill>
                <a:latin typeface="Arial"/>
                <a:cs typeface="Arial"/>
              </a:rPr>
              <a:t>PKM-</a:t>
            </a:r>
            <a:r>
              <a:rPr sz="1950" b="1" spc="-25" dirty="0">
                <a:solidFill>
                  <a:srgbClr val="469FD7"/>
                </a:solidFill>
                <a:latin typeface="Arial"/>
                <a:cs typeface="Arial"/>
              </a:rPr>
              <a:t>PI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350" b="1" dirty="0">
                <a:solidFill>
                  <a:srgbClr val="469FD7"/>
                </a:solidFill>
                <a:latin typeface="Arial"/>
                <a:cs typeface="Arial"/>
              </a:rPr>
              <a:t>(Penerapan</a:t>
            </a:r>
            <a:r>
              <a:rPr sz="1350" b="1" spc="170" dirty="0">
                <a:solidFill>
                  <a:srgbClr val="469FD7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469FD7"/>
                </a:solidFill>
                <a:latin typeface="Arial"/>
                <a:cs typeface="Arial"/>
              </a:rPr>
              <a:t>IPTEK.</a:t>
            </a:r>
            <a:endParaRPr sz="13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88103" y="4077322"/>
            <a:ext cx="538480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25" dirty="0">
                <a:solidFill>
                  <a:srgbClr val="252525"/>
                </a:solidFill>
                <a:latin typeface="Arial"/>
                <a:cs typeface="Arial"/>
              </a:rPr>
              <a:t>08</a:t>
            </a:r>
            <a:endParaRPr sz="36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944864" y="2329268"/>
            <a:ext cx="30365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Ide</a:t>
            </a:r>
            <a:r>
              <a:rPr sz="1350" spc="95" dirty="0">
                <a:solidFill>
                  <a:srgbClr val="252525"/>
                </a:solidFill>
                <a:latin typeface="Arial MT"/>
                <a:cs typeface="Arial MT"/>
              </a:rPr>
              <a:t> 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diwujudkan</a:t>
            </a:r>
            <a:r>
              <a:rPr sz="1350" spc="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dalam</a:t>
            </a:r>
            <a:r>
              <a:rPr sz="1350" spc="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jangka</a:t>
            </a:r>
            <a:r>
              <a:rPr sz="1350" spc="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252525"/>
                </a:solidFill>
                <a:latin typeface="Arial MT"/>
                <a:cs typeface="Arial MT"/>
              </a:rPr>
              <a:t>panjang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9490836" y="1626120"/>
            <a:ext cx="2623820" cy="732155"/>
            <a:chOff x="9490836" y="1626120"/>
            <a:chExt cx="2623820" cy="732155"/>
          </a:xfrm>
        </p:grpSpPr>
        <p:pic>
          <p:nvPicPr>
            <p:cNvPr id="74" name="object 7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490836" y="1626120"/>
              <a:ext cx="903109" cy="57428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049382" y="1626120"/>
              <a:ext cx="430149" cy="57428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134980" y="1626120"/>
              <a:ext cx="853554" cy="574281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535921" y="1955012"/>
              <a:ext cx="2578735" cy="403123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9642729" y="1693900"/>
            <a:ext cx="2408555" cy="5429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dirty="0">
                <a:solidFill>
                  <a:srgbClr val="FADF34"/>
                </a:solidFill>
                <a:latin typeface="Arial"/>
                <a:cs typeface="Arial"/>
              </a:rPr>
              <a:t>PKM-</a:t>
            </a:r>
            <a:r>
              <a:rPr sz="1950" b="1" spc="-25" dirty="0">
                <a:solidFill>
                  <a:srgbClr val="FADF34"/>
                </a:solidFill>
                <a:latin typeface="Arial"/>
                <a:cs typeface="Arial"/>
              </a:rPr>
              <a:t>GFT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1350" b="1" dirty="0">
                <a:solidFill>
                  <a:srgbClr val="FADF34"/>
                </a:solidFill>
                <a:latin typeface="Arial"/>
                <a:cs typeface="Arial"/>
              </a:rPr>
              <a:t>(Gagasan</a:t>
            </a:r>
            <a:r>
              <a:rPr sz="1350" b="1" spc="135" dirty="0">
                <a:solidFill>
                  <a:srgbClr val="FADF34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ADF34"/>
                </a:solidFill>
                <a:latin typeface="Arial"/>
                <a:cs typeface="Arial"/>
              </a:rPr>
              <a:t>Futuristik</a:t>
            </a:r>
            <a:r>
              <a:rPr sz="1350" b="1" spc="145" dirty="0">
                <a:solidFill>
                  <a:srgbClr val="FADF34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FADF34"/>
                </a:solidFill>
                <a:latin typeface="Arial"/>
                <a:cs typeface="Arial"/>
              </a:rPr>
              <a:t>Tertulis.</a:t>
            </a:r>
            <a:endParaRPr sz="13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944864" y="1667751"/>
            <a:ext cx="53911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25" dirty="0">
                <a:solidFill>
                  <a:srgbClr val="252525"/>
                </a:solidFill>
                <a:latin typeface="Arial"/>
                <a:cs typeface="Arial"/>
              </a:rPr>
              <a:t>09</a:t>
            </a:r>
            <a:endParaRPr sz="3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114155" y="3453980"/>
            <a:ext cx="2825115" cy="4527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50"/>
              </a:spcBef>
            </a:pP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Kegiatan</a:t>
            </a:r>
            <a:r>
              <a:rPr sz="1350" spc="9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sudah</a:t>
            </a:r>
            <a:r>
              <a:rPr sz="1350" spc="1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dikerjakan</a:t>
            </a:r>
            <a:r>
              <a:rPr sz="1350" spc="1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252525"/>
                </a:solidFill>
                <a:latin typeface="Arial MT"/>
                <a:cs typeface="Arial MT"/>
              </a:rPr>
              <a:t>oleh</a:t>
            </a:r>
            <a:r>
              <a:rPr sz="1350" spc="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1350" spc="-25" dirty="0">
                <a:solidFill>
                  <a:srgbClr val="252525"/>
                </a:solidFill>
                <a:latin typeface="Arial MT"/>
                <a:cs typeface="Arial MT"/>
              </a:rPr>
              <a:t>Tim </a:t>
            </a:r>
            <a:r>
              <a:rPr sz="1350" spc="-10" dirty="0">
                <a:solidFill>
                  <a:srgbClr val="252525"/>
                </a:solidFill>
                <a:latin typeface="Arial MT"/>
                <a:cs typeface="Arial MT"/>
              </a:rPr>
              <a:t>Mahasiswa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9571863" y="2846781"/>
            <a:ext cx="1471295" cy="732155"/>
            <a:chOff x="9571863" y="2846781"/>
            <a:chExt cx="1471295" cy="732155"/>
          </a:xfrm>
        </p:grpSpPr>
        <p:pic>
          <p:nvPicPr>
            <p:cNvPr id="82" name="object 8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571863" y="2846781"/>
              <a:ext cx="903109" cy="56977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130409" y="2846781"/>
              <a:ext cx="430149" cy="569772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216007" y="2846781"/>
              <a:ext cx="592302" cy="569772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621520" y="3171113"/>
              <a:ext cx="1421129" cy="407619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9725532" y="2912160"/>
            <a:ext cx="1250950" cy="5435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b="1" dirty="0">
                <a:solidFill>
                  <a:srgbClr val="8BBC35"/>
                </a:solidFill>
                <a:latin typeface="Arial"/>
                <a:cs typeface="Arial"/>
              </a:rPr>
              <a:t>PKM-</a:t>
            </a:r>
            <a:r>
              <a:rPr sz="1950" b="1" spc="-25" dirty="0">
                <a:solidFill>
                  <a:srgbClr val="8BBC35"/>
                </a:solidFill>
                <a:latin typeface="Arial"/>
                <a:cs typeface="Arial"/>
              </a:rPr>
              <a:t>AI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350" b="1" dirty="0">
                <a:solidFill>
                  <a:srgbClr val="8BBC35"/>
                </a:solidFill>
                <a:latin typeface="Arial"/>
                <a:cs typeface="Arial"/>
              </a:rPr>
              <a:t>(Artikel</a:t>
            </a:r>
            <a:r>
              <a:rPr sz="1350" b="1" spc="130" dirty="0">
                <a:solidFill>
                  <a:srgbClr val="8BBC35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8BBC35"/>
                </a:solidFill>
                <a:latin typeface="Arial"/>
                <a:cs typeface="Arial"/>
              </a:rPr>
              <a:t>Ilmiah.</a:t>
            </a:r>
            <a:endParaRPr sz="13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027668" y="2886443"/>
            <a:ext cx="539115" cy="5772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00" b="1" spc="-25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88" name="object 8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405241" y="819772"/>
            <a:ext cx="3788282" cy="903109"/>
          </a:xfrm>
          <a:prstGeom prst="rect">
            <a:avLst/>
          </a:prstGeom>
        </p:spPr>
      </p:pic>
      <p:sp>
        <p:nvSpPr>
          <p:cNvPr id="89" name="object 89"/>
          <p:cNvSpPr txBox="1"/>
          <p:nvPr/>
        </p:nvSpPr>
        <p:spPr>
          <a:xfrm>
            <a:off x="8649334" y="928433"/>
            <a:ext cx="33877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solidFill>
                  <a:srgbClr val="252525"/>
                </a:solidFill>
                <a:latin typeface="Arial MT"/>
                <a:cs typeface="Arial MT"/>
              </a:rPr>
              <a:t>SKEMA</a:t>
            </a:r>
            <a:r>
              <a:rPr sz="3200" spc="-1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Arial MT"/>
                <a:cs typeface="Arial MT"/>
              </a:rPr>
              <a:t>INSENTIF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90" name="object 9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418844" y="166738"/>
            <a:ext cx="4574158" cy="903109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1660270" y="272351"/>
            <a:ext cx="406272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solidFill>
                  <a:srgbClr val="252525"/>
                </a:solidFill>
                <a:latin typeface="Arial MT"/>
                <a:cs typeface="Arial MT"/>
              </a:rPr>
              <a:t>SKEMA</a:t>
            </a:r>
            <a:r>
              <a:rPr sz="3200" spc="-1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252525"/>
                </a:solidFill>
                <a:latin typeface="Arial MT"/>
                <a:cs typeface="Arial MT"/>
              </a:rPr>
              <a:t>PENDANAAN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0169"/>
            <a:ext cx="12193905" cy="6765925"/>
            <a:chOff x="0" y="90169"/>
            <a:chExt cx="12193905" cy="6765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9344" y="90169"/>
              <a:ext cx="4619244" cy="6051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57592" y="288277"/>
              <a:ext cx="4031488" cy="54639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6947" y="6198133"/>
              <a:ext cx="2576575" cy="44593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947" y="1354581"/>
            <a:ext cx="578612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0" b="1" spc="-10" dirty="0">
                <a:latin typeface="Arial"/>
                <a:cs typeface="Arial"/>
              </a:rPr>
              <a:t>PKM-</a:t>
            </a:r>
            <a:r>
              <a:rPr sz="11500" b="1" spc="-25" dirty="0">
                <a:latin typeface="Arial"/>
                <a:cs typeface="Arial"/>
              </a:rPr>
              <a:t>RE</a:t>
            </a:r>
            <a:endParaRPr sz="1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067" y="2811348"/>
            <a:ext cx="435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70"/>
                </a:solidFill>
                <a:latin typeface="Arial MT"/>
                <a:cs typeface="Arial MT"/>
              </a:rPr>
              <a:t>RISET</a:t>
            </a:r>
            <a:r>
              <a:rPr sz="4400" spc="-165" dirty="0">
                <a:solidFill>
                  <a:srgbClr val="000070"/>
                </a:solidFill>
                <a:latin typeface="Arial MT"/>
                <a:cs typeface="Arial MT"/>
              </a:rPr>
              <a:t> </a:t>
            </a:r>
            <a:r>
              <a:rPr sz="4400" spc="-30" dirty="0">
                <a:solidFill>
                  <a:srgbClr val="000070"/>
                </a:solidFill>
                <a:latin typeface="Arial MT"/>
                <a:cs typeface="Arial MT"/>
              </a:rPr>
              <a:t>EKSAKTA</a:t>
            </a:r>
            <a:endParaRPr sz="4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602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63801" y="5288152"/>
            <a:ext cx="2691130" cy="847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00" spc="-45" dirty="0">
                <a:solidFill>
                  <a:srgbClr val="404040"/>
                </a:solidFill>
                <a:latin typeface="Arial MT"/>
                <a:cs typeface="Arial MT"/>
              </a:rPr>
              <a:t>PKM-</a:t>
            </a:r>
            <a:r>
              <a:rPr sz="5400" spc="-25" dirty="0">
                <a:solidFill>
                  <a:srgbClr val="404040"/>
                </a:solidFill>
                <a:latin typeface="Arial MT"/>
                <a:cs typeface="Arial MT"/>
              </a:rPr>
              <a:t>RE</a:t>
            </a:r>
            <a:endParaRPr sz="5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3865" y="675004"/>
            <a:ext cx="58051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330" algn="l"/>
              </a:tabLst>
            </a:pP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Objek</a:t>
            </a:r>
            <a:r>
              <a:rPr sz="22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Riset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dari</a:t>
            </a:r>
            <a:r>
              <a:rPr sz="2200" spc="-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fenomena</a:t>
            </a:r>
            <a:r>
              <a:rPr sz="22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alamiah</a:t>
            </a:r>
            <a:r>
              <a:rPr sz="22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berdasarkan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66129" y="1008074"/>
            <a:ext cx="31667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hukum</a:t>
            </a:r>
            <a:r>
              <a:rPr sz="2200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fisika,</a:t>
            </a:r>
            <a:r>
              <a:rPr sz="22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kimia,</a:t>
            </a:r>
            <a:r>
              <a:rPr sz="22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biologi.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3865" y="1346148"/>
            <a:ext cx="6194425" cy="472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 marR="457834" indent="-342265">
              <a:lnSpc>
                <a:spcPct val="100200"/>
              </a:lnSpc>
              <a:spcBef>
                <a:spcPts val="95"/>
              </a:spcBef>
              <a:buFont typeface="Arial MT"/>
              <a:buChar char="•"/>
              <a:tabLst>
                <a:tab pos="354330" algn="l"/>
              </a:tabLst>
            </a:pP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Fokus</a:t>
            </a:r>
            <a:r>
              <a:rPr sz="22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pada</a:t>
            </a:r>
            <a:r>
              <a:rPr sz="220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hubungan</a:t>
            </a:r>
            <a:r>
              <a:rPr sz="2200" spc="-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sebab-akibat,</a:t>
            </a:r>
            <a:r>
              <a:rPr sz="22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aksi-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reaksi, eksplorasi,</a:t>
            </a:r>
            <a:r>
              <a:rPr sz="22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rancang</a:t>
            </a:r>
            <a:r>
              <a:rPr sz="22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bangun,</a:t>
            </a:r>
            <a:r>
              <a:rPr sz="22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desain</a:t>
            </a:r>
            <a:r>
              <a:rPr sz="22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produk, identifikasi</a:t>
            </a:r>
            <a:r>
              <a:rPr sz="22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senyawa,</a:t>
            </a:r>
            <a:r>
              <a:rPr sz="22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dll.</a:t>
            </a:r>
            <a:endParaRPr sz="2200">
              <a:latin typeface="Calibri"/>
              <a:cs typeface="Calibri"/>
            </a:endParaRPr>
          </a:p>
          <a:p>
            <a:pPr marL="354330" indent="-341630">
              <a:lnSpc>
                <a:spcPts val="2625"/>
              </a:lnSpc>
              <a:buFont typeface="Arial MT"/>
              <a:buChar char="•"/>
              <a:tabLst>
                <a:tab pos="354330" algn="l"/>
              </a:tabLst>
            </a:pPr>
            <a:r>
              <a:rPr sz="2200" spc="-45" dirty="0">
                <a:solidFill>
                  <a:srgbClr val="252525"/>
                </a:solidFill>
                <a:latin typeface="Calibri"/>
                <a:cs typeface="Calibri"/>
              </a:rPr>
              <a:t>Tema</a:t>
            </a:r>
            <a:r>
              <a:rPr sz="220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mengacu</a:t>
            </a:r>
            <a:r>
              <a:rPr sz="220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pada</a:t>
            </a:r>
            <a:r>
              <a:rPr sz="2200" spc="-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10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tema</a:t>
            </a:r>
            <a:r>
              <a:rPr sz="220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PKM</a:t>
            </a:r>
            <a:r>
              <a:rPr sz="22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2025.</a:t>
            </a:r>
            <a:endParaRPr sz="2200">
              <a:latin typeface="Calibri"/>
              <a:cs typeface="Calibri"/>
            </a:endParaRPr>
          </a:p>
          <a:p>
            <a:pPr marL="354330" marR="466090" indent="-342265">
              <a:lnSpc>
                <a:spcPct val="100099"/>
              </a:lnSpc>
              <a:spcBef>
                <a:spcPts val="20"/>
              </a:spcBef>
              <a:buFont typeface="Arial MT"/>
              <a:buChar char="•"/>
              <a:tabLst>
                <a:tab pos="354330" algn="l"/>
              </a:tabLst>
            </a:pP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Bidang</a:t>
            </a:r>
            <a:r>
              <a:rPr sz="22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Utama:</a:t>
            </a:r>
            <a:r>
              <a:rPr sz="22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Kedokteran,</a:t>
            </a:r>
            <a:r>
              <a:rPr sz="22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kesehatan,</a:t>
            </a:r>
            <a:r>
              <a:rPr sz="22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farmasi,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pertanian,</a:t>
            </a:r>
            <a:r>
              <a:rPr sz="2200" spc="-114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teknologi,</a:t>
            </a:r>
            <a:r>
              <a:rPr sz="22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ilmu</a:t>
            </a:r>
            <a:r>
              <a:rPr sz="22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Calibri"/>
                <a:cs typeface="Calibri"/>
              </a:rPr>
              <a:t>dasar,</a:t>
            </a:r>
            <a:r>
              <a:rPr sz="22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matematika,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material</a:t>
            </a:r>
            <a:r>
              <a:rPr sz="2200" spc="-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science,</a:t>
            </a:r>
            <a:r>
              <a:rPr sz="22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kebumian.</a:t>
            </a:r>
            <a:endParaRPr sz="2200">
              <a:latin typeface="Calibri"/>
              <a:cs typeface="Calibri"/>
            </a:endParaRPr>
          </a:p>
          <a:p>
            <a:pPr marL="354330" marR="19685" indent="-342265">
              <a:lnSpc>
                <a:spcPts val="2630"/>
              </a:lnSpc>
              <a:spcBef>
                <a:spcPts val="85"/>
              </a:spcBef>
              <a:buFont typeface="Arial MT"/>
              <a:buChar char="•"/>
              <a:tabLst>
                <a:tab pos="354330" algn="l"/>
              </a:tabLst>
            </a:pP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Kelayakan</a:t>
            </a:r>
            <a:r>
              <a:rPr sz="22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dilihat</a:t>
            </a:r>
            <a:r>
              <a:rPr sz="22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dari</a:t>
            </a:r>
            <a:r>
              <a:rPr sz="2200" spc="-1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kesesuaian</a:t>
            </a:r>
            <a:r>
              <a:rPr sz="22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topik</a:t>
            </a:r>
            <a:r>
              <a:rPr sz="2200" spc="-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riset</a:t>
            </a:r>
            <a:r>
              <a:rPr sz="220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dengan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bidang</a:t>
            </a:r>
            <a:r>
              <a:rPr sz="2200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keilmuan</a:t>
            </a:r>
            <a:r>
              <a:rPr sz="22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tim</a:t>
            </a:r>
            <a:r>
              <a:rPr sz="220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dan</a:t>
            </a:r>
            <a:r>
              <a:rPr sz="22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dosen</a:t>
            </a:r>
            <a:r>
              <a:rPr sz="22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pendamping.</a:t>
            </a:r>
            <a:endParaRPr sz="2200">
              <a:latin typeface="Calibri"/>
              <a:cs typeface="Calibri"/>
            </a:endParaRPr>
          </a:p>
          <a:p>
            <a:pPr marL="354330" indent="-341630">
              <a:lnSpc>
                <a:spcPts val="2565"/>
              </a:lnSpc>
              <a:buFont typeface="Arial MT"/>
              <a:buChar char="•"/>
              <a:tabLst>
                <a:tab pos="354330" algn="l"/>
              </a:tabLst>
            </a:pP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Kreativitas</a:t>
            </a:r>
            <a:r>
              <a:rPr sz="220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ditunjukkan</a:t>
            </a:r>
            <a:r>
              <a:rPr sz="22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melalui</a:t>
            </a:r>
            <a:r>
              <a:rPr sz="2200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keterbaruan,</a:t>
            </a:r>
            <a:endParaRPr sz="2200">
              <a:latin typeface="Calibri"/>
              <a:cs typeface="Calibri"/>
            </a:endParaRPr>
          </a:p>
          <a:p>
            <a:pPr marL="354330">
              <a:lnSpc>
                <a:spcPts val="2635"/>
              </a:lnSpc>
            </a:pP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kesenjangan</a:t>
            </a:r>
            <a:r>
              <a:rPr sz="2200" spc="-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riset,</a:t>
            </a:r>
            <a:r>
              <a:rPr sz="220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dan</a:t>
            </a:r>
            <a:r>
              <a:rPr sz="22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state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art.</a:t>
            </a:r>
            <a:endParaRPr sz="2200">
              <a:latin typeface="Calibri"/>
              <a:cs typeface="Calibri"/>
            </a:endParaRPr>
          </a:p>
          <a:p>
            <a:pPr marL="354330" marR="5080" indent="-342265" algn="just">
              <a:lnSpc>
                <a:spcPct val="100200"/>
              </a:lnSpc>
              <a:spcBef>
                <a:spcPts val="15"/>
              </a:spcBef>
              <a:buFont typeface="Arial MT"/>
              <a:buChar char="•"/>
              <a:tabLst>
                <a:tab pos="354330" algn="l"/>
              </a:tabLst>
            </a:pP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Struktur</a:t>
            </a:r>
            <a:r>
              <a:rPr sz="2200" spc="-9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Proposal:</a:t>
            </a:r>
            <a:r>
              <a:rPr sz="2200" spc="-9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Daftar</a:t>
            </a:r>
            <a:r>
              <a:rPr sz="22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isi,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halaman</a:t>
            </a:r>
            <a:r>
              <a:rPr sz="2200" spc="-1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inti</a:t>
            </a:r>
            <a:r>
              <a:rPr sz="22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(maks.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Calibri"/>
                <a:cs typeface="Calibri"/>
              </a:rPr>
              <a:t>10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halaman</a:t>
            </a:r>
            <a:r>
              <a:rPr sz="220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dari</a:t>
            </a:r>
            <a:r>
              <a:rPr sz="2200" spc="-8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pendahuluan</a:t>
            </a:r>
            <a:r>
              <a:rPr sz="2200" spc="-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s.d.</a:t>
            </a:r>
            <a:r>
              <a:rPr sz="220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daftar</a:t>
            </a:r>
            <a:r>
              <a:rPr sz="2200" spc="-10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pustaka),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52525"/>
                </a:solidFill>
                <a:latin typeface="Calibri"/>
                <a:cs typeface="Calibri"/>
              </a:rPr>
              <a:t>dan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lampiran.</a:t>
            </a:r>
            <a:r>
              <a:rPr sz="2200" spc="-1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Calibri"/>
                <a:cs typeface="Calibri"/>
              </a:rPr>
              <a:t>Penomoran</a:t>
            </a:r>
            <a:r>
              <a:rPr sz="2200" spc="-10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dimulai</a:t>
            </a:r>
            <a:r>
              <a:rPr sz="2200" spc="-8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dari</a:t>
            </a:r>
            <a:r>
              <a:rPr sz="22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52525"/>
                </a:solidFill>
                <a:latin typeface="Calibri"/>
                <a:cs typeface="Calibri"/>
              </a:rPr>
              <a:t>daftar</a:t>
            </a:r>
            <a:r>
              <a:rPr sz="220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Calibri"/>
                <a:cs typeface="Calibri"/>
              </a:rPr>
              <a:t>isi.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46"/>
            <a:ext cx="12193905" cy="6851650"/>
            <a:chOff x="0" y="4546"/>
            <a:chExt cx="12193905" cy="6851650"/>
          </a:xfrm>
        </p:grpSpPr>
        <p:sp>
          <p:nvSpPr>
            <p:cNvPr id="3" name="object 3"/>
            <p:cNvSpPr/>
            <p:nvPr/>
          </p:nvSpPr>
          <p:spPr>
            <a:xfrm>
              <a:off x="0" y="5945889"/>
              <a:ext cx="12193905" cy="909955"/>
            </a:xfrm>
            <a:custGeom>
              <a:avLst/>
              <a:gdLst/>
              <a:ahLst/>
              <a:cxnLst/>
              <a:rect l="l" t="t" r="r" b="b"/>
              <a:pathLst>
                <a:path w="12193905" h="909954">
                  <a:moveTo>
                    <a:pt x="12193524" y="0"/>
                  </a:moveTo>
                  <a:lnTo>
                    <a:pt x="0" y="0"/>
                  </a:lnTo>
                  <a:lnTo>
                    <a:pt x="0" y="909891"/>
                  </a:lnTo>
                  <a:lnTo>
                    <a:pt x="12193524" y="909891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C8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145" y="6031463"/>
              <a:ext cx="4517898" cy="765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1060" y="6026958"/>
              <a:ext cx="1274699" cy="7657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9815" y="6189129"/>
              <a:ext cx="2499995" cy="463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64730" y="4546"/>
              <a:ext cx="4650739" cy="60966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62977" y="202780"/>
              <a:ext cx="4062984" cy="55088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47036" y="2118045"/>
              <a:ext cx="2715458" cy="9820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8109" y="1396364"/>
              <a:ext cx="2051685" cy="276796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46679" y="1749678"/>
            <a:ext cx="327469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0" b="1" spc="-20" dirty="0">
                <a:latin typeface="Arial"/>
                <a:cs typeface="Arial"/>
              </a:rPr>
              <a:t>PKM-</a:t>
            </a:r>
            <a:endParaRPr sz="10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36875" y="2171191"/>
            <a:ext cx="4312920" cy="276796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95820" y="2257552"/>
            <a:ext cx="5521325" cy="1551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200" b="1" dirty="0">
                <a:solidFill>
                  <a:srgbClr val="F38430"/>
                </a:solidFill>
                <a:latin typeface="Arial"/>
                <a:cs typeface="Arial"/>
              </a:rPr>
              <a:t>RISET</a:t>
            </a:r>
            <a:r>
              <a:rPr sz="3200" b="1" spc="-5" dirty="0">
                <a:solidFill>
                  <a:srgbClr val="F38430"/>
                </a:solidFill>
                <a:latin typeface="Arial"/>
                <a:cs typeface="Arial"/>
              </a:rPr>
              <a:t> </a:t>
            </a:r>
            <a:r>
              <a:rPr sz="3200" b="1" spc="-40" dirty="0">
                <a:solidFill>
                  <a:srgbClr val="F38430"/>
                </a:solidFill>
                <a:latin typeface="Arial"/>
                <a:cs typeface="Arial"/>
              </a:rPr>
              <a:t>SOSIAL</a:t>
            </a:r>
            <a:r>
              <a:rPr sz="3200" b="1" spc="-300" dirty="0">
                <a:solidFill>
                  <a:srgbClr val="F38430"/>
                </a:solidFill>
                <a:latin typeface="Arial"/>
                <a:cs typeface="Arial"/>
              </a:rPr>
              <a:t> </a:t>
            </a:r>
            <a:r>
              <a:rPr sz="15000" b="1" spc="-10394" baseline="-11666" dirty="0">
                <a:latin typeface="Arial"/>
                <a:cs typeface="Arial"/>
              </a:rPr>
              <a:t>R</a:t>
            </a:r>
            <a:r>
              <a:rPr sz="3200" b="1" spc="-25" dirty="0">
                <a:solidFill>
                  <a:srgbClr val="F38430"/>
                </a:solidFill>
                <a:latin typeface="Arial"/>
                <a:cs typeface="Arial"/>
              </a:rPr>
              <a:t>HU</a:t>
            </a:r>
            <a:r>
              <a:rPr sz="3200" b="1" spc="-400" dirty="0">
                <a:solidFill>
                  <a:srgbClr val="F38430"/>
                </a:solidFill>
                <a:latin typeface="Arial"/>
                <a:cs typeface="Arial"/>
              </a:rPr>
              <a:t>M</a:t>
            </a:r>
            <a:r>
              <a:rPr sz="15000" b="1" spc="-9510" baseline="-11666" dirty="0">
                <a:latin typeface="Arial"/>
                <a:cs typeface="Arial"/>
              </a:rPr>
              <a:t>S</a:t>
            </a:r>
            <a:r>
              <a:rPr sz="3200" b="1" spc="-90" dirty="0">
                <a:solidFill>
                  <a:srgbClr val="F38430"/>
                </a:solidFill>
                <a:latin typeface="Arial"/>
                <a:cs typeface="Arial"/>
              </a:rPr>
              <a:t>A</a:t>
            </a:r>
            <a:r>
              <a:rPr sz="3200" b="1" spc="-25" dirty="0">
                <a:solidFill>
                  <a:srgbClr val="F38430"/>
                </a:solidFill>
                <a:latin typeface="Arial"/>
                <a:cs typeface="Arial"/>
              </a:rPr>
              <a:t>NI</a:t>
            </a:r>
            <a:r>
              <a:rPr sz="3200" b="1" spc="-1660" dirty="0">
                <a:solidFill>
                  <a:srgbClr val="F38430"/>
                </a:solidFill>
                <a:latin typeface="Arial"/>
                <a:cs typeface="Arial"/>
              </a:rPr>
              <a:t>O</a:t>
            </a:r>
            <a:r>
              <a:rPr sz="15000" b="1" spc="-8467" baseline="-11666" dirty="0">
                <a:latin typeface="Arial"/>
                <a:cs typeface="Arial"/>
              </a:rPr>
              <a:t>H</a:t>
            </a:r>
            <a:r>
              <a:rPr sz="3200" b="1" spc="-25" dirty="0">
                <a:solidFill>
                  <a:srgbClr val="F38430"/>
                </a:solidFill>
                <a:latin typeface="Arial"/>
                <a:cs typeface="Arial"/>
              </a:rPr>
              <a:t>RA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50323" y="6180111"/>
            <a:ext cx="2743199" cy="4414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2133"/>
            <a:ext cx="12193905" cy="6563995"/>
            <a:chOff x="0" y="292133"/>
            <a:chExt cx="12193905" cy="6563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100" y="292133"/>
              <a:ext cx="11658600" cy="64261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68440"/>
              <a:ext cx="12193523" cy="5887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6028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>
                <a:moveTo>
                  <a:pt x="12193524" y="0"/>
                </a:moveTo>
                <a:lnTo>
                  <a:pt x="0" y="0"/>
                </a:lnTo>
                <a:lnTo>
                  <a:pt x="0" y="6860285"/>
                </a:lnTo>
                <a:lnTo>
                  <a:pt x="12193524" y="6860285"/>
                </a:lnTo>
                <a:lnTo>
                  <a:pt x="12193524" y="0"/>
                </a:lnTo>
                <a:close/>
              </a:path>
            </a:pathLst>
          </a:custGeom>
          <a:solidFill>
            <a:srgbClr val="F3843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64864" y="0"/>
            <a:ext cx="4506595" cy="1538605"/>
            <a:chOff x="3864864" y="0"/>
            <a:chExt cx="4506595" cy="15386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4864" y="0"/>
              <a:ext cx="2646299" cy="15382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7896" y="0"/>
              <a:ext cx="1245438" cy="15382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0118" y="0"/>
              <a:ext cx="2601214" cy="153822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27144" y="68478"/>
            <a:ext cx="354012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spc="-45" dirty="0">
                <a:solidFill>
                  <a:srgbClr val="FFFFFF"/>
                </a:solidFill>
              </a:rPr>
              <a:t>PKM-</a:t>
            </a:r>
            <a:r>
              <a:rPr sz="6000" spc="-25" dirty="0">
                <a:solidFill>
                  <a:srgbClr val="FFFFFF"/>
                </a:solidFill>
              </a:rPr>
              <a:t>RSH</a:t>
            </a:r>
            <a:endParaRPr sz="6000"/>
          </a:p>
        </p:txBody>
      </p:sp>
      <p:sp>
        <p:nvSpPr>
          <p:cNvPr id="9" name="object 9"/>
          <p:cNvSpPr txBox="1"/>
          <p:nvPr/>
        </p:nvSpPr>
        <p:spPr>
          <a:xfrm>
            <a:off x="982776" y="1345539"/>
            <a:ext cx="10061575" cy="47879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4965" marR="401955" indent="-342900">
              <a:lnSpc>
                <a:spcPct val="101099"/>
              </a:lnSpc>
              <a:spcBef>
                <a:spcPts val="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Objek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Riset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adalah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fenomena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sosial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perilaku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manusia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kehidupan masyarakat.</a:t>
            </a:r>
            <a:endParaRPr sz="2400">
              <a:latin typeface="Calibri"/>
              <a:cs typeface="Calibri"/>
            </a:endParaRPr>
          </a:p>
          <a:p>
            <a:pPr marL="354965" marR="690245" indent="-342900">
              <a:lnSpc>
                <a:spcPts val="2880"/>
              </a:lnSpc>
              <a:spcBef>
                <a:spcPts val="9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Ruang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Lingkup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Sosial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=&gt;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Interaksi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sosial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bidang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ekonomi,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psikologi, pendidikan,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manajemen,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politik,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dll.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77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Ruang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Lingkup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Humaniora: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Budaya,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seni,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filsafat,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adat,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sejarah,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agama,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hukum,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88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nilai-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nilai.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875"/>
              </a:lnSpc>
              <a:spcBef>
                <a:spcPts val="3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Tema: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Mengacu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tema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PKM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2025.</a:t>
            </a:r>
            <a:endParaRPr sz="2400">
              <a:latin typeface="Calibri"/>
              <a:cs typeface="Calibri"/>
            </a:endParaRPr>
          </a:p>
          <a:p>
            <a:pPr marL="354965" marR="224154" indent="-342900">
              <a:lnSpc>
                <a:spcPts val="288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Kelayakan</a:t>
            </a:r>
            <a:r>
              <a:rPr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ditentukan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oleh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kesesuaian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topik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bidang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keilmuan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tim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dosen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pembimbing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(berdasarkan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biodata).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77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Kreativitas</a:t>
            </a:r>
            <a:r>
              <a:rPr sz="24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terlihat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keterbaruan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riset,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kesenjangan,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art.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875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Struktur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Proposal: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Daftar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isi,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halaman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inti</a:t>
            </a:r>
            <a:r>
              <a:rPr sz="24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(maks.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halaman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endParaRPr sz="2400">
              <a:latin typeface="Calibri"/>
              <a:cs typeface="Calibri"/>
            </a:endParaRPr>
          </a:p>
          <a:p>
            <a:pPr marL="354965" marR="153035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pendahuluan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s.d.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daftar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pustaka),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lampiran.</a:t>
            </a:r>
            <a:r>
              <a:rPr sz="24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Penomoran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mulai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dari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daftar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isi.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56095"/>
            <a:chOff x="0" y="0"/>
            <a:chExt cx="12193905" cy="6856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5713" y="0"/>
              <a:ext cx="4758817" cy="61597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3959" y="108165"/>
              <a:ext cx="4171061" cy="56620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367" y="1823129"/>
              <a:ext cx="3246418" cy="11743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9736" y="959484"/>
              <a:ext cx="2452624" cy="3312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8626" y="959484"/>
              <a:ext cx="3042666" cy="331292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1067" y="1383792"/>
            <a:ext cx="5019040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0" b="1" spc="-85" dirty="0">
                <a:latin typeface="Arial"/>
                <a:cs typeface="Arial"/>
              </a:rPr>
              <a:t>PKM-</a:t>
            </a:r>
            <a:r>
              <a:rPr sz="12000" b="1" spc="-50" dirty="0">
                <a:latin typeface="Arial"/>
                <a:cs typeface="Arial"/>
              </a:rPr>
              <a:t>K</a:t>
            </a:r>
            <a:endParaRPr sz="1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2812" y="3002254"/>
            <a:ext cx="45986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spc="-20" dirty="0">
                <a:solidFill>
                  <a:srgbClr val="00BD60"/>
                </a:solidFill>
                <a:latin typeface="Arial"/>
                <a:cs typeface="Arial"/>
              </a:rPr>
              <a:t>KEWIRAUSAHAAN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27718" y="6180111"/>
            <a:ext cx="2765805" cy="4414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60540"/>
            <a:chOff x="0" y="0"/>
            <a:chExt cx="12193905" cy="686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602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29597" y="5459380"/>
              <a:ext cx="2371598" cy="14009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1560" y="5459380"/>
              <a:ext cx="1119314" cy="14009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1304" y="5459380"/>
              <a:ext cx="1252219" cy="140090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646031" y="5650903"/>
            <a:ext cx="2195195" cy="84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45" dirty="0">
                <a:latin typeface="Arial MT"/>
                <a:cs typeface="Arial MT"/>
              </a:rPr>
              <a:t>PKM-</a:t>
            </a:r>
            <a:r>
              <a:rPr sz="5400" spc="-50" dirty="0">
                <a:latin typeface="Arial MT"/>
                <a:cs typeface="Arial MT"/>
              </a:rPr>
              <a:t>K</a:t>
            </a:r>
            <a:endParaRPr sz="5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419" y="638987"/>
            <a:ext cx="5632450" cy="58185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5"/>
              </a:spcBef>
              <a:buChar char="•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Merealisasikan</a:t>
            </a:r>
            <a:r>
              <a:rPr sz="1950" spc="16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ide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kreatif</a:t>
            </a:r>
            <a:r>
              <a:rPr sz="1950" spc="3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produk</a:t>
            </a:r>
            <a:r>
              <a:rPr sz="1950" spc="6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(barang/jasa)</a:t>
            </a:r>
            <a:endParaRPr sz="195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  <a:spcBef>
                <a:spcPts val="40"/>
              </a:spcBef>
            </a:pPr>
            <a:r>
              <a:rPr sz="1950" dirty="0">
                <a:latin typeface="Arial MT"/>
                <a:cs typeface="Arial MT"/>
              </a:rPr>
              <a:t>sebagai</a:t>
            </a:r>
            <a:r>
              <a:rPr sz="1950" spc="9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cikal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bakal</a:t>
            </a:r>
            <a:r>
              <a:rPr sz="1950" spc="6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usaha</a:t>
            </a:r>
            <a:r>
              <a:rPr sz="1950" spc="10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mandiri.</a:t>
            </a:r>
            <a:endParaRPr sz="1950">
              <a:latin typeface="Arial MT"/>
              <a:cs typeface="Arial MT"/>
            </a:endParaRPr>
          </a:p>
          <a:p>
            <a:pPr marL="354965" marR="786130" indent="-342900">
              <a:lnSpc>
                <a:spcPct val="1024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Fokus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pada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solusi</a:t>
            </a:r>
            <a:r>
              <a:rPr sz="1950" spc="1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inovatif</a:t>
            </a:r>
            <a:r>
              <a:rPr sz="1950" spc="-2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yang</a:t>
            </a:r>
            <a:r>
              <a:rPr sz="1950" spc="10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sinergis </a:t>
            </a:r>
            <a:r>
              <a:rPr sz="1950" dirty="0">
                <a:latin typeface="Arial MT"/>
                <a:cs typeface="Arial MT"/>
              </a:rPr>
              <a:t>dengan</a:t>
            </a:r>
            <a:r>
              <a:rPr sz="1950" spc="13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program</a:t>
            </a:r>
            <a:r>
              <a:rPr sz="1950" spc="8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prioritas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pemerintah </a:t>
            </a:r>
            <a:r>
              <a:rPr sz="1950" dirty="0">
                <a:latin typeface="Arial MT"/>
                <a:cs typeface="Arial MT"/>
              </a:rPr>
              <a:t>(mengacu</a:t>
            </a:r>
            <a:r>
              <a:rPr sz="1950" spc="9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pada</a:t>
            </a:r>
            <a:r>
              <a:rPr sz="1950" spc="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10</a:t>
            </a:r>
            <a:r>
              <a:rPr sz="1950" spc="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tema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PKM).</a:t>
            </a:r>
            <a:endParaRPr sz="1950">
              <a:latin typeface="Arial MT"/>
              <a:cs typeface="Arial MT"/>
            </a:endParaRPr>
          </a:p>
          <a:p>
            <a:pPr marL="354965" marR="577850" indent="-342900">
              <a:lnSpc>
                <a:spcPct val="1024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Dasar</a:t>
            </a:r>
            <a:r>
              <a:rPr sz="1950" spc="9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Ide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berdasarkan</a:t>
            </a:r>
            <a:r>
              <a:rPr sz="1950" spc="114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kebutuhan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pasar, </a:t>
            </a:r>
            <a:r>
              <a:rPr sz="1950" dirty="0">
                <a:latin typeface="Arial MT"/>
                <a:cs typeface="Arial MT"/>
              </a:rPr>
              <a:t>tantangan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intelektual,</a:t>
            </a:r>
            <a:r>
              <a:rPr sz="1950" spc="16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dan</a:t>
            </a:r>
            <a:r>
              <a:rPr sz="1950" spc="7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riset</a:t>
            </a:r>
            <a:r>
              <a:rPr sz="1950" spc="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pendahulu </a:t>
            </a:r>
            <a:r>
              <a:rPr sz="1950" dirty="0">
                <a:latin typeface="Arial MT"/>
                <a:cs typeface="Arial MT"/>
              </a:rPr>
              <a:t>yang</a:t>
            </a:r>
            <a:r>
              <a:rPr sz="1950" spc="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layak</a:t>
            </a:r>
            <a:r>
              <a:rPr sz="1950" spc="8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dikembangkan.</a:t>
            </a:r>
            <a:endParaRPr sz="1950">
              <a:latin typeface="Arial MT"/>
              <a:cs typeface="Arial MT"/>
            </a:endParaRPr>
          </a:p>
          <a:p>
            <a:pPr marL="354965" marR="475615" indent="-342900">
              <a:lnSpc>
                <a:spcPct val="1024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Kriteria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Utama</a:t>
            </a:r>
            <a:r>
              <a:rPr sz="1950" spc="10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produk</a:t>
            </a:r>
            <a:r>
              <a:rPr sz="1950" spc="11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berbasis</a:t>
            </a:r>
            <a:r>
              <a:rPr sz="1950" spc="7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iptek, </a:t>
            </a:r>
            <a:r>
              <a:rPr sz="1950" dirty="0">
                <a:latin typeface="Arial MT"/>
                <a:cs typeface="Arial MT"/>
              </a:rPr>
              <a:t>bermanfaat,</a:t>
            </a:r>
            <a:r>
              <a:rPr sz="1950" spc="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kreatif,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dan</a:t>
            </a:r>
            <a:r>
              <a:rPr sz="1950" spc="10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berkualitas,</a:t>
            </a:r>
            <a:r>
              <a:rPr sz="1950" spc="13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bukan </a:t>
            </a:r>
            <a:r>
              <a:rPr sz="1950" dirty="0">
                <a:latin typeface="Arial MT"/>
                <a:cs typeface="Arial MT"/>
              </a:rPr>
              <a:t>semata</a:t>
            </a:r>
            <a:r>
              <a:rPr sz="1950" spc="9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berorientasi</a:t>
            </a:r>
            <a:r>
              <a:rPr sz="1950" spc="12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profit.</a:t>
            </a:r>
            <a:endParaRPr sz="1950">
              <a:latin typeface="Arial MT"/>
              <a:cs typeface="Arial MT"/>
            </a:endParaRPr>
          </a:p>
          <a:p>
            <a:pPr marL="354965" marR="445770" indent="-342900">
              <a:lnSpc>
                <a:spcPct val="102600"/>
              </a:lnSpc>
              <a:spcBef>
                <a:spcPts val="10"/>
              </a:spcBef>
              <a:buChar char="•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Ketentuan</a:t>
            </a:r>
            <a:r>
              <a:rPr sz="1950" spc="10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Khusus:</a:t>
            </a:r>
            <a:r>
              <a:rPr sz="1950" spc="16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Produk </a:t>
            </a:r>
            <a:r>
              <a:rPr sz="1950" dirty="0">
                <a:latin typeface="Arial MT"/>
                <a:cs typeface="Arial MT"/>
              </a:rPr>
              <a:t>kesehatan/kosmetika</a:t>
            </a:r>
            <a:r>
              <a:rPr sz="1950" spc="1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tidak</a:t>
            </a:r>
            <a:r>
              <a:rPr sz="1950" spc="7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boleh </a:t>
            </a:r>
            <a:r>
              <a:rPr sz="1950" dirty="0">
                <a:latin typeface="Arial MT"/>
                <a:cs typeface="Arial MT"/>
              </a:rPr>
              <a:t>diedarkan/dijual</a:t>
            </a:r>
            <a:r>
              <a:rPr sz="1950" spc="11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sebelum</a:t>
            </a:r>
            <a:r>
              <a:rPr sz="1950" spc="1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memiliki</a:t>
            </a:r>
            <a:r>
              <a:rPr sz="1950" spc="7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izin</a:t>
            </a:r>
            <a:r>
              <a:rPr sz="1950" spc="8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edar </a:t>
            </a:r>
            <a:r>
              <a:rPr sz="1950" spc="-10" dirty="0">
                <a:latin typeface="Arial MT"/>
                <a:cs typeface="Arial MT"/>
              </a:rPr>
              <a:t>resmi.</a:t>
            </a:r>
            <a:endParaRPr sz="1950">
              <a:latin typeface="Arial MT"/>
              <a:cs typeface="Arial MT"/>
            </a:endParaRPr>
          </a:p>
          <a:p>
            <a:pPr marL="351790" marR="533400" indent="-339725" algn="just">
              <a:lnSpc>
                <a:spcPct val="1026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Struktur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Proposal:</a:t>
            </a:r>
            <a:r>
              <a:rPr sz="1950" spc="1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Daftar</a:t>
            </a:r>
            <a:r>
              <a:rPr sz="1950" spc="6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isi,</a:t>
            </a:r>
            <a:r>
              <a:rPr sz="1950" spc="2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halaman</a:t>
            </a:r>
            <a:r>
              <a:rPr sz="1950" spc="15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inti 	</a:t>
            </a:r>
            <a:r>
              <a:rPr sz="1950" dirty="0">
                <a:latin typeface="Arial MT"/>
                <a:cs typeface="Arial MT"/>
              </a:rPr>
              <a:t>(maks.</a:t>
            </a:r>
            <a:r>
              <a:rPr sz="1950" spc="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10</a:t>
            </a:r>
            <a:r>
              <a:rPr sz="1950" spc="6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halaman</a:t>
            </a:r>
            <a:r>
              <a:rPr sz="1950" spc="9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dari</a:t>
            </a:r>
            <a:r>
              <a:rPr sz="1950" spc="5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pendahuluan</a:t>
            </a:r>
            <a:r>
              <a:rPr sz="1950" spc="21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s.d. 	</a:t>
            </a:r>
            <a:r>
              <a:rPr sz="1950" dirty="0">
                <a:latin typeface="Arial MT"/>
                <a:cs typeface="Arial MT"/>
              </a:rPr>
              <a:t>daftar</a:t>
            </a:r>
            <a:r>
              <a:rPr sz="1950" spc="3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pustaka),</a:t>
            </a:r>
            <a:r>
              <a:rPr sz="1950" spc="6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dan</a:t>
            </a:r>
            <a:r>
              <a:rPr sz="1950" spc="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lampiran.</a:t>
            </a:r>
            <a:r>
              <a:rPr sz="1950" spc="11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Penomoran 	</a:t>
            </a:r>
            <a:r>
              <a:rPr sz="1950" dirty="0">
                <a:latin typeface="Arial MT"/>
                <a:cs typeface="Arial MT"/>
              </a:rPr>
              <a:t>mulai</a:t>
            </a:r>
            <a:r>
              <a:rPr sz="1950" spc="8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dari</a:t>
            </a:r>
            <a:r>
              <a:rPr sz="1950" spc="6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daftar</a:t>
            </a:r>
            <a:r>
              <a:rPr sz="1950" spc="1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isi.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2097"/>
            <a:ext cx="12193905" cy="6783705"/>
            <a:chOff x="0" y="72097"/>
            <a:chExt cx="12193905" cy="6783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2464" y="72097"/>
              <a:ext cx="4610227" cy="60380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0583" y="270332"/>
              <a:ext cx="4022471" cy="54503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2725" y="2203643"/>
              <a:ext cx="2720029" cy="98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8370" y="1481962"/>
              <a:ext cx="2051684" cy="27679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1789" y="1481962"/>
              <a:ext cx="3533647" cy="276796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1830" y="1835911"/>
            <a:ext cx="5672455" cy="1848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4825">
              <a:lnSpc>
                <a:spcPts val="11730"/>
              </a:lnSpc>
              <a:spcBef>
                <a:spcPts val="110"/>
              </a:spcBef>
            </a:pPr>
            <a:r>
              <a:rPr sz="10000" b="1" dirty="0">
                <a:latin typeface="Arial"/>
                <a:cs typeface="Arial"/>
              </a:rPr>
              <a:t>PKM-</a:t>
            </a:r>
            <a:r>
              <a:rPr sz="10000" b="1" spc="-25" dirty="0">
                <a:latin typeface="Arial"/>
                <a:cs typeface="Arial"/>
              </a:rPr>
              <a:t>PM</a:t>
            </a:r>
            <a:endParaRPr sz="10000">
              <a:latin typeface="Arial"/>
              <a:cs typeface="Arial"/>
            </a:endParaRPr>
          </a:p>
          <a:p>
            <a:pPr marL="12700">
              <a:lnSpc>
                <a:spcPts val="2610"/>
              </a:lnSpc>
            </a:pPr>
            <a:r>
              <a:rPr sz="2400" b="1" dirty="0">
                <a:solidFill>
                  <a:srgbClr val="25709A"/>
                </a:solidFill>
                <a:latin typeface="Arial"/>
                <a:cs typeface="Arial"/>
              </a:rPr>
              <a:t>PENGABDIAN</a:t>
            </a:r>
            <a:r>
              <a:rPr sz="2400" b="1" spc="-100" dirty="0">
                <a:solidFill>
                  <a:srgbClr val="25709A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25709A"/>
                </a:solidFill>
                <a:latin typeface="Arial"/>
                <a:cs typeface="Arial"/>
              </a:rPr>
              <a:t>KEPADA</a:t>
            </a:r>
            <a:r>
              <a:rPr sz="2400" b="1" spc="-130" dirty="0">
                <a:solidFill>
                  <a:srgbClr val="25709A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709A"/>
                </a:solidFill>
                <a:latin typeface="Arial"/>
                <a:cs typeface="Arial"/>
              </a:rPr>
              <a:t>MASYARAKAT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82759" y="6180111"/>
            <a:ext cx="2810763" cy="4414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602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8681" y="795756"/>
            <a:ext cx="5795010" cy="55118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96545" marR="407034" indent="-284480">
              <a:lnSpc>
                <a:spcPct val="102400"/>
              </a:lnSpc>
              <a:spcBef>
                <a:spcPts val="80"/>
              </a:spcBef>
              <a:buChar char="•"/>
              <a:tabLst>
                <a:tab pos="296545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Mendorong</a:t>
            </a:r>
            <a:r>
              <a:rPr sz="195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interaksi</a:t>
            </a:r>
            <a:r>
              <a:rPr sz="195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aktif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mahasiswa</a:t>
            </a:r>
            <a:r>
              <a:rPr sz="1950" spc="1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dengan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masyarakat</a:t>
            </a:r>
            <a:r>
              <a:rPr sz="1950" spc="1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mitra</a:t>
            </a:r>
            <a:r>
              <a:rPr sz="1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nonprofit,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menumbuhkan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empati</a:t>
            </a:r>
            <a:r>
              <a:rPr sz="195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solidaritas.</a:t>
            </a:r>
            <a:endParaRPr sz="1950">
              <a:latin typeface="Arial MT"/>
              <a:cs typeface="Arial MT"/>
            </a:endParaRPr>
          </a:p>
          <a:p>
            <a:pPr marL="296545" marR="5080" indent="-284480">
              <a:lnSpc>
                <a:spcPct val="102600"/>
              </a:lnSpc>
              <a:spcBef>
                <a:spcPts val="15"/>
              </a:spcBef>
              <a:buChar char="•"/>
              <a:tabLst>
                <a:tab pos="296545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Fokus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penerapan</a:t>
            </a:r>
            <a:r>
              <a:rPr sz="195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iptek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seni</a:t>
            </a:r>
            <a:r>
              <a:rPr sz="195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untuk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meningkatkan</a:t>
            </a:r>
            <a:r>
              <a:rPr sz="195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kualitas</a:t>
            </a:r>
            <a:r>
              <a:rPr sz="19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hidup,</a:t>
            </a:r>
            <a:r>
              <a:rPr sz="1950" spc="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mengurangi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kesenjangan,</a:t>
            </a:r>
            <a:r>
              <a:rPr sz="195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95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melindungi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lingkungan</a:t>
            </a:r>
            <a:r>
              <a:rPr sz="1950" spc="1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(sesuai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195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sz="19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PKM</a:t>
            </a:r>
            <a:r>
              <a:rPr sz="1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2025).</a:t>
            </a:r>
            <a:endParaRPr sz="1950">
              <a:latin typeface="Arial MT"/>
              <a:cs typeface="Arial MT"/>
            </a:endParaRPr>
          </a:p>
          <a:p>
            <a:pPr marL="296545" marR="147320" indent="-284480">
              <a:lnSpc>
                <a:spcPts val="2410"/>
              </a:lnSpc>
              <a:spcBef>
                <a:spcPts val="55"/>
              </a:spcBef>
              <a:buChar char="•"/>
              <a:tabLst>
                <a:tab pos="296545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Memberikan</a:t>
            </a:r>
            <a:r>
              <a:rPr sz="19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bantuan</a:t>
            </a:r>
            <a:r>
              <a:rPr sz="19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iptek</a:t>
            </a:r>
            <a:r>
              <a:rPr sz="19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sebagai</a:t>
            </a:r>
            <a:r>
              <a:rPr sz="1950" spc="1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respon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Arial MT"/>
                <a:cs typeface="Arial MT"/>
              </a:rPr>
              <a:t>atas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1950" spc="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atau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kebutuhan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utama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mitra.</a:t>
            </a:r>
            <a:endParaRPr sz="1950">
              <a:latin typeface="Arial MT"/>
              <a:cs typeface="Arial MT"/>
            </a:endParaRPr>
          </a:p>
          <a:p>
            <a:pPr marL="296545" indent="-283845">
              <a:lnSpc>
                <a:spcPts val="2325"/>
              </a:lnSpc>
              <a:buChar char="•"/>
              <a:tabLst>
                <a:tab pos="296545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Ruang</a:t>
            </a:r>
            <a:r>
              <a:rPr sz="1950" spc="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Lingkup</a:t>
            </a:r>
            <a:r>
              <a:rPr sz="195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Pemberdayaan</a:t>
            </a:r>
            <a:r>
              <a:rPr sz="1950" spc="1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SDM,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ekonomi,</a:t>
            </a:r>
            <a:endParaRPr sz="1950">
              <a:latin typeface="Arial MT"/>
              <a:cs typeface="Arial MT"/>
            </a:endParaRPr>
          </a:p>
          <a:p>
            <a:pPr marL="296545">
              <a:lnSpc>
                <a:spcPct val="100000"/>
              </a:lnSpc>
              <a:spcBef>
                <a:spcPts val="40"/>
              </a:spcBef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kesehatan,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pendidikan,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keamanan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lingkungan,</a:t>
            </a:r>
            <a:endParaRPr sz="1950">
              <a:latin typeface="Arial MT"/>
              <a:cs typeface="Arial MT"/>
            </a:endParaRPr>
          </a:p>
          <a:p>
            <a:pPr marL="296545">
              <a:lnSpc>
                <a:spcPct val="100000"/>
              </a:lnSpc>
              <a:spcBef>
                <a:spcPts val="75"/>
              </a:spcBef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kewirausahaan,</a:t>
            </a:r>
            <a:r>
              <a:rPr sz="1950" spc="20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pengembangan</a:t>
            </a:r>
            <a:r>
              <a:rPr sz="1950" spc="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seni,</a:t>
            </a:r>
            <a:r>
              <a:rPr sz="195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Arial MT"/>
                <a:cs typeface="Arial MT"/>
              </a:rPr>
              <a:t>dll.</a:t>
            </a:r>
            <a:endParaRPr sz="1950">
              <a:latin typeface="Arial MT"/>
              <a:cs typeface="Arial MT"/>
            </a:endParaRPr>
          </a:p>
          <a:p>
            <a:pPr marL="296545" indent="-283845">
              <a:lnSpc>
                <a:spcPct val="100000"/>
              </a:lnSpc>
              <a:spcBef>
                <a:spcPts val="70"/>
              </a:spcBef>
              <a:buChar char="•"/>
              <a:tabLst>
                <a:tab pos="296545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Batas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Lokasi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Mitra</a:t>
            </a:r>
            <a:r>
              <a:rPr sz="19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Maksimal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200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km</a:t>
            </a:r>
            <a:r>
              <a:rPr sz="19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endParaRPr sz="1950">
              <a:latin typeface="Arial MT"/>
              <a:cs typeface="Arial MT"/>
            </a:endParaRPr>
          </a:p>
          <a:p>
            <a:pPr marL="296545">
              <a:lnSpc>
                <a:spcPct val="100000"/>
              </a:lnSpc>
              <a:spcBef>
                <a:spcPts val="40"/>
              </a:spcBef>
            </a:pP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kampus.</a:t>
            </a:r>
            <a:endParaRPr sz="1950">
              <a:latin typeface="Arial MT"/>
              <a:cs typeface="Arial MT"/>
            </a:endParaRPr>
          </a:p>
          <a:p>
            <a:pPr marL="296545" marR="55880" indent="-284480">
              <a:lnSpc>
                <a:spcPct val="102600"/>
              </a:lnSpc>
              <a:spcBef>
                <a:spcPts val="10"/>
              </a:spcBef>
              <a:buChar char="•"/>
              <a:tabLst>
                <a:tab pos="296545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Struktur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Proposal: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Daftar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isi,</a:t>
            </a:r>
            <a:r>
              <a:rPr sz="19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halaman</a:t>
            </a:r>
            <a:r>
              <a:rPr sz="1950" spc="1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inti</a:t>
            </a:r>
            <a:r>
              <a:rPr sz="19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(maks.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19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halaman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195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pendahuluan</a:t>
            </a:r>
            <a:r>
              <a:rPr sz="1950" spc="2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s.d.</a:t>
            </a:r>
            <a:r>
              <a:rPr sz="1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daftar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pustaka),</a:t>
            </a:r>
            <a:r>
              <a:rPr sz="195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95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lampiran.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Penomoran</a:t>
            </a:r>
            <a:r>
              <a:rPr sz="195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mulai</a:t>
            </a:r>
            <a:r>
              <a:rPr sz="1950" spc="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Arial MT"/>
                <a:cs typeface="Arial MT"/>
              </a:rPr>
              <a:t>dari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daftar</a:t>
            </a:r>
            <a:r>
              <a:rPr sz="195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Arial MT"/>
                <a:cs typeface="Arial MT"/>
              </a:rPr>
              <a:t>isi.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0229" y="4909477"/>
            <a:ext cx="311721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-50" dirty="0">
                <a:solidFill>
                  <a:srgbClr val="FFFFFF"/>
                </a:solidFill>
                <a:latin typeface="Arial"/>
                <a:cs typeface="Arial"/>
              </a:rPr>
              <a:t>PKM-</a:t>
            </a:r>
            <a:r>
              <a:rPr sz="6000" b="1" spc="-25" dirty="0">
                <a:solidFill>
                  <a:srgbClr val="FFFFFF"/>
                </a:solidFill>
                <a:latin typeface="Arial"/>
                <a:cs typeface="Arial"/>
              </a:rPr>
              <a:t>PM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83"/>
            <a:ext cx="12193905" cy="6851650"/>
            <a:chOff x="0" y="4483"/>
            <a:chExt cx="12193905" cy="6851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2293" y="4483"/>
              <a:ext cx="4632706" cy="61012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0541" y="202704"/>
              <a:ext cx="4044950" cy="55134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5497" y="2244251"/>
              <a:ext cx="2715458" cy="9865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1232" y="1522602"/>
              <a:ext cx="2051685" cy="27724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4650" y="1522602"/>
              <a:ext cx="2826511" cy="277241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5864" y="1877695"/>
            <a:ext cx="4474845" cy="1551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0" b="1" dirty="0">
                <a:latin typeface="Arial"/>
                <a:cs typeface="Arial"/>
              </a:rPr>
              <a:t>PKM-</a:t>
            </a:r>
            <a:r>
              <a:rPr sz="10000" b="1" spc="-25" dirty="0">
                <a:latin typeface="Arial"/>
                <a:cs typeface="Arial"/>
              </a:rPr>
              <a:t>PI</a:t>
            </a:r>
            <a:endParaRPr sz="10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4133" y="3239833"/>
            <a:ext cx="385000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30" dirty="0">
                <a:solidFill>
                  <a:srgbClr val="0042A9"/>
                </a:solidFill>
                <a:latin typeface="Arial"/>
                <a:cs typeface="Arial"/>
              </a:rPr>
              <a:t>PENERAPAN</a:t>
            </a:r>
            <a:r>
              <a:rPr sz="3200" b="1" spc="-140" dirty="0">
                <a:solidFill>
                  <a:srgbClr val="0042A9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0042A9"/>
                </a:solidFill>
                <a:latin typeface="Arial"/>
                <a:cs typeface="Arial"/>
              </a:rPr>
              <a:t>IPTEK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72803" y="6180111"/>
            <a:ext cx="2720720" cy="4414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60540"/>
            <a:chOff x="0" y="0"/>
            <a:chExt cx="12193905" cy="686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602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1266" y="0"/>
              <a:ext cx="2898521" cy="1817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6477" y="0"/>
              <a:ext cx="1362582" cy="18174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45750" y="0"/>
              <a:ext cx="1747773" cy="18174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59519" y="211607"/>
            <a:ext cx="291211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</a:rPr>
              <a:t>PKM-</a:t>
            </a:r>
            <a:r>
              <a:rPr spc="-25" dirty="0">
                <a:solidFill>
                  <a:srgbClr val="FFFFFF"/>
                </a:solidFill>
              </a:rPr>
              <a:t>PI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1255" y="685571"/>
            <a:ext cx="6395720" cy="55181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5910" marR="48260" indent="-283845">
              <a:lnSpc>
                <a:spcPct val="100000"/>
              </a:lnSpc>
              <a:spcBef>
                <a:spcPts val="110"/>
              </a:spcBef>
              <a:buChar char="•"/>
              <a:tabLst>
                <a:tab pos="29591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Mendorong</a:t>
            </a:r>
            <a:r>
              <a:rPr sz="24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mahasiswa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berinteraksi</a:t>
            </a:r>
            <a:r>
              <a:rPr sz="24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aktif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mitra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profit,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mengidentifikasi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kebutuhan,</a:t>
            </a:r>
            <a:r>
              <a:rPr sz="24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menawarkan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berbasis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iptek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dikuasai.</a:t>
            </a:r>
            <a:endParaRPr sz="2400">
              <a:latin typeface="Arial MT"/>
              <a:cs typeface="Arial MT"/>
            </a:endParaRPr>
          </a:p>
          <a:p>
            <a:pPr marL="295910" marR="5080" indent="-283845">
              <a:lnSpc>
                <a:spcPct val="100000"/>
              </a:lnSpc>
              <a:spcBef>
                <a:spcPts val="15"/>
              </a:spcBef>
              <a:buChar char="•"/>
              <a:tabLst>
                <a:tab pos="29591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Fokus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penerapan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pengetahuan/keterampilan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kuliah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menyelesaikan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nyata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mitra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usaha.</a:t>
            </a:r>
            <a:endParaRPr sz="2400">
              <a:latin typeface="Arial MT"/>
              <a:cs typeface="Arial MT"/>
            </a:endParaRPr>
          </a:p>
          <a:p>
            <a:pPr marL="295910" marR="1135380" indent="-283845">
              <a:lnSpc>
                <a:spcPts val="2880"/>
              </a:lnSpc>
              <a:spcBef>
                <a:spcPts val="80"/>
              </a:spcBef>
              <a:buChar char="•"/>
              <a:tabLst>
                <a:tab pos="29591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diberikan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setelah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diskusi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kesepakatan</a:t>
            </a:r>
            <a:r>
              <a:rPr sz="2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bersama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mitra.</a:t>
            </a:r>
            <a:endParaRPr sz="2400">
              <a:latin typeface="Arial MT"/>
              <a:cs typeface="Arial MT"/>
            </a:endParaRPr>
          </a:p>
          <a:p>
            <a:pPr marL="295910" marR="530225" indent="-283845">
              <a:lnSpc>
                <a:spcPts val="2880"/>
              </a:lnSpc>
              <a:spcBef>
                <a:spcPts val="25"/>
              </a:spcBef>
              <a:buChar char="•"/>
              <a:tabLst>
                <a:tab pos="29591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Batas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Lokasi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Mitra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Maksimal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200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km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dari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kampus.</a:t>
            </a:r>
            <a:endParaRPr sz="2400">
              <a:latin typeface="Arial MT"/>
              <a:cs typeface="Arial MT"/>
            </a:endParaRPr>
          </a:p>
          <a:p>
            <a:pPr marL="295910" indent="-283210">
              <a:lnSpc>
                <a:spcPts val="2770"/>
              </a:lnSpc>
              <a:buChar char="•"/>
              <a:tabLst>
                <a:tab pos="29591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Struktur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Proposal:</a:t>
            </a:r>
            <a:r>
              <a:rPr sz="2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Daftar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isi,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halaman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inti</a:t>
            </a:r>
            <a:endParaRPr sz="2400">
              <a:latin typeface="Arial MT"/>
              <a:cs typeface="Arial MT"/>
            </a:endParaRPr>
          </a:p>
          <a:p>
            <a:pPr marL="295910" marR="370205">
              <a:lnSpc>
                <a:spcPts val="2880"/>
              </a:lnSpc>
              <a:spcBef>
                <a:spcPts val="95"/>
              </a:spcBef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(maks.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halaman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pendahuluan</a:t>
            </a:r>
            <a:r>
              <a:rPr sz="2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s.d.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daftar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pustaka),</a:t>
            </a:r>
            <a:r>
              <a:rPr sz="2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lampiran.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Penomoran</a:t>
            </a:r>
            <a:endParaRPr sz="2400">
              <a:latin typeface="Arial MT"/>
              <a:cs typeface="Arial MT"/>
            </a:endParaRPr>
          </a:p>
          <a:p>
            <a:pPr marL="295910">
              <a:lnSpc>
                <a:spcPts val="2810"/>
              </a:lnSpc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mulai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daftar</a:t>
            </a:r>
            <a:r>
              <a:rPr sz="2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isi.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542"/>
            <a:ext cx="12193905" cy="6833234"/>
            <a:chOff x="0" y="22542"/>
            <a:chExt cx="12193905" cy="68332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2506" y="22542"/>
              <a:ext cx="4581016" cy="60380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0627" y="220776"/>
              <a:ext cx="4022471" cy="54503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217" y="2154113"/>
              <a:ext cx="2715458" cy="98203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3926" y="1432432"/>
              <a:ext cx="2051685" cy="27679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87344" y="1432432"/>
              <a:ext cx="3466084" cy="276796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07707" y="1786127"/>
            <a:ext cx="5113655" cy="1993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1345"/>
              </a:lnSpc>
              <a:spcBef>
                <a:spcPts val="105"/>
              </a:spcBef>
            </a:pPr>
            <a:r>
              <a:rPr sz="10000" b="1" dirty="0">
                <a:latin typeface="Arial"/>
                <a:cs typeface="Arial"/>
              </a:rPr>
              <a:t>PKM-</a:t>
            </a:r>
            <a:r>
              <a:rPr sz="10000" b="1" spc="-25" dirty="0">
                <a:latin typeface="Arial"/>
                <a:cs typeface="Arial"/>
              </a:rPr>
              <a:t>KC</a:t>
            </a:r>
            <a:endParaRPr sz="10000">
              <a:latin typeface="Arial"/>
              <a:cs typeface="Arial"/>
            </a:endParaRPr>
          </a:p>
          <a:p>
            <a:pPr marL="98425" algn="ctr">
              <a:lnSpc>
                <a:spcPts val="4145"/>
              </a:lnSpc>
            </a:pPr>
            <a:r>
              <a:rPr sz="4000" dirty="0">
                <a:solidFill>
                  <a:srgbClr val="0042A9"/>
                </a:solidFill>
              </a:rPr>
              <a:t>KARSA</a:t>
            </a:r>
            <a:r>
              <a:rPr sz="4000" spc="-270" dirty="0">
                <a:solidFill>
                  <a:srgbClr val="0042A9"/>
                </a:solidFill>
              </a:rPr>
              <a:t> </a:t>
            </a:r>
            <a:r>
              <a:rPr sz="4000" spc="-10" dirty="0">
                <a:solidFill>
                  <a:srgbClr val="0042A9"/>
                </a:solidFill>
              </a:rPr>
              <a:t>CIPTA</a:t>
            </a:r>
            <a:endParaRPr sz="4000"/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16947" y="6175603"/>
            <a:ext cx="2576575" cy="44143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60540"/>
            <a:chOff x="0" y="0"/>
            <a:chExt cx="12193905" cy="686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602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8361" y="292734"/>
              <a:ext cx="2371598" cy="15067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50325" y="292734"/>
              <a:ext cx="1119314" cy="15067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80068" y="292734"/>
              <a:ext cx="1839976" cy="15067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84794" y="481901"/>
            <a:ext cx="2686050" cy="847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00" spc="-35" dirty="0">
                <a:solidFill>
                  <a:srgbClr val="252525"/>
                </a:solidFill>
              </a:rPr>
              <a:t>PKM-</a:t>
            </a:r>
            <a:r>
              <a:rPr sz="5400" spc="-25" dirty="0">
                <a:solidFill>
                  <a:srgbClr val="252525"/>
                </a:solidFill>
              </a:rPr>
              <a:t>KC</a:t>
            </a:r>
            <a:endParaRPr sz="5400"/>
          </a:p>
        </p:txBody>
      </p:sp>
      <p:sp>
        <p:nvSpPr>
          <p:cNvPr id="8" name="object 8"/>
          <p:cNvSpPr txBox="1"/>
          <p:nvPr/>
        </p:nvSpPr>
        <p:spPr>
          <a:xfrm>
            <a:off x="364769" y="612495"/>
            <a:ext cx="6945630" cy="551878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1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Menumbuhkan</a:t>
            </a:r>
            <a:r>
              <a:rPr sz="2400" spc="-1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kreativitas</a:t>
            </a:r>
            <a:r>
              <a:rPr sz="2400" spc="-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dan</a:t>
            </a:r>
            <a:r>
              <a:rPr sz="24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inovasi</a:t>
            </a:r>
            <a:r>
              <a:rPr sz="24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berbasis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iptek</a:t>
            </a:r>
            <a:r>
              <a:rPr sz="24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melalui</a:t>
            </a:r>
            <a:r>
              <a:rPr sz="2400" spc="-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penciptaan</a:t>
            </a:r>
            <a:r>
              <a:rPr sz="24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produk</a:t>
            </a:r>
            <a:r>
              <a:rPr sz="24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bermanfaat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seperti</a:t>
            </a:r>
            <a:r>
              <a:rPr sz="2400" spc="-5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sistem,</a:t>
            </a:r>
            <a:r>
              <a:rPr sz="24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desain,</a:t>
            </a:r>
            <a:r>
              <a:rPr sz="24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model,</a:t>
            </a:r>
            <a:r>
              <a:rPr sz="24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prototipe,</a:t>
            </a:r>
            <a:r>
              <a:rPr sz="2400" spc="-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aplikasi,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karya</a:t>
            </a:r>
            <a:r>
              <a:rPr sz="24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seni,</a:t>
            </a:r>
            <a:r>
              <a:rPr sz="24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literasi,</a:t>
            </a:r>
            <a:r>
              <a:rPr sz="24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atau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jasa.</a:t>
            </a:r>
            <a:endParaRPr sz="2400">
              <a:latin typeface="Arial MT"/>
              <a:cs typeface="Arial MT"/>
            </a:endParaRPr>
          </a:p>
          <a:p>
            <a:pPr marL="354965" marR="295275" indent="-342900">
              <a:lnSpc>
                <a:spcPct val="1000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PKM</a:t>
            </a:r>
            <a:r>
              <a:rPr sz="24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tematik</a:t>
            </a:r>
            <a:r>
              <a:rPr sz="2400" spc="-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berbasis</a:t>
            </a:r>
            <a:r>
              <a:rPr sz="2400" spc="-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10</a:t>
            </a:r>
            <a:r>
              <a:rPr sz="24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tema</a:t>
            </a:r>
            <a:r>
              <a:rPr sz="24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PKM,</a:t>
            </a:r>
            <a:r>
              <a:rPr sz="24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ditujukan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untuk</a:t>
            </a:r>
            <a:r>
              <a:rPr sz="2400" spc="-8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memecahkan</a:t>
            </a:r>
            <a:r>
              <a:rPr sz="2400" spc="-10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masalah</a:t>
            </a:r>
            <a:r>
              <a:rPr sz="24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nyata</a:t>
            </a:r>
            <a:r>
              <a:rPr sz="2400" spc="-3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Arial MT"/>
                <a:cs typeface="Arial MT"/>
              </a:rPr>
              <a:t>di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masyarakat</a:t>
            </a:r>
            <a:r>
              <a:rPr sz="24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dan</a:t>
            </a:r>
            <a:r>
              <a:rPr sz="24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mendukung</a:t>
            </a:r>
            <a:r>
              <a:rPr sz="2400" spc="-9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program</a:t>
            </a:r>
            <a:r>
              <a:rPr sz="2400" spc="-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prioritas pemerintah.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ts val="286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Bidang</a:t>
            </a:r>
            <a:r>
              <a:rPr sz="2400" spc="-4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terbuka</a:t>
            </a:r>
            <a:r>
              <a:rPr sz="2400" spc="-1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untuk</a:t>
            </a:r>
            <a:r>
              <a:rPr sz="24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semua</a:t>
            </a:r>
            <a:r>
              <a:rPr sz="24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keilmuan,</a:t>
            </a:r>
            <a:endParaRPr sz="2400">
              <a:latin typeface="Arial MT"/>
              <a:cs typeface="Arial MT"/>
            </a:endParaRPr>
          </a:p>
          <a:p>
            <a:pPr marL="354965" marR="2207260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dianjurkan</a:t>
            </a:r>
            <a:r>
              <a:rPr sz="2400" spc="-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sesuai</a:t>
            </a:r>
            <a:r>
              <a:rPr sz="2400" spc="-7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kepakaran</a:t>
            </a:r>
            <a:r>
              <a:rPr sz="2400" spc="-10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Arial MT"/>
                <a:cs typeface="Arial MT"/>
              </a:rPr>
              <a:t>tim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(mono/multidisiplin).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ts val="2870"/>
              </a:lnSpc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Struktur</a:t>
            </a:r>
            <a:r>
              <a:rPr sz="24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Proposal:</a:t>
            </a:r>
            <a:r>
              <a:rPr sz="2400" spc="-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Daftar</a:t>
            </a:r>
            <a:r>
              <a:rPr sz="24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isi,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halaman</a:t>
            </a:r>
            <a:r>
              <a:rPr sz="2400" spc="-6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inti</a:t>
            </a:r>
            <a:r>
              <a:rPr sz="2400" spc="-4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(maks.</a:t>
            </a:r>
            <a:endParaRPr sz="2400">
              <a:latin typeface="Arial MT"/>
              <a:cs typeface="Arial MT"/>
            </a:endParaRPr>
          </a:p>
          <a:p>
            <a:pPr marL="354965" marR="323850">
              <a:lnSpc>
                <a:spcPts val="287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10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halaman</a:t>
            </a:r>
            <a:r>
              <a:rPr sz="2400" spc="-5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dari</a:t>
            </a:r>
            <a:r>
              <a:rPr sz="2400" spc="-3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pendahuluan</a:t>
            </a:r>
            <a:r>
              <a:rPr sz="2400" spc="-8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s.d.</a:t>
            </a:r>
            <a:r>
              <a:rPr sz="2400" spc="-6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 MT"/>
                <a:cs typeface="Arial MT"/>
              </a:rPr>
              <a:t>daftar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pustaka),</a:t>
            </a:r>
            <a:r>
              <a:rPr sz="2400" spc="-1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dan</a:t>
            </a:r>
            <a:r>
              <a:rPr sz="24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lampiran.</a:t>
            </a:r>
            <a:r>
              <a:rPr sz="2400" spc="-10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Penomoran</a:t>
            </a:r>
            <a:r>
              <a:rPr sz="2400" spc="-9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mulai</a:t>
            </a:r>
            <a:r>
              <a:rPr sz="2400" spc="-25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dari</a:t>
            </a:r>
            <a:endParaRPr sz="2400">
              <a:latin typeface="Arial MT"/>
              <a:cs typeface="Arial MT"/>
            </a:endParaRPr>
          </a:p>
          <a:p>
            <a:pPr marL="354965">
              <a:lnSpc>
                <a:spcPts val="2820"/>
              </a:lnSpc>
            </a:pPr>
            <a:r>
              <a:rPr sz="2400" dirty="0">
                <a:solidFill>
                  <a:srgbClr val="252525"/>
                </a:solidFill>
                <a:latin typeface="Arial MT"/>
                <a:cs typeface="Arial MT"/>
              </a:rPr>
              <a:t>daftar</a:t>
            </a:r>
            <a:r>
              <a:rPr sz="2400" spc="-70" dirty="0">
                <a:solidFill>
                  <a:srgbClr val="252525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Arial MT"/>
                <a:cs typeface="Arial MT"/>
              </a:rPr>
              <a:t>isi.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9214" y="1238630"/>
            <a:ext cx="5071745" cy="2668905"/>
            <a:chOff x="1309214" y="1238630"/>
            <a:chExt cx="5071745" cy="2668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9214" y="1937847"/>
              <a:ext cx="2609065" cy="950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4651" y="1238630"/>
              <a:ext cx="1975103" cy="26689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0036" y="1238630"/>
              <a:ext cx="2790443" cy="26689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74966" y="1585480"/>
            <a:ext cx="4510405" cy="20434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49860">
              <a:lnSpc>
                <a:spcPts val="11290"/>
              </a:lnSpc>
              <a:spcBef>
                <a:spcPts val="114"/>
              </a:spcBef>
            </a:pPr>
            <a:r>
              <a:rPr sz="9600" b="1" dirty="0">
                <a:solidFill>
                  <a:srgbClr val="001F5F"/>
                </a:solidFill>
                <a:latin typeface="Arial"/>
                <a:cs typeface="Arial"/>
              </a:rPr>
              <a:t>PKM-</a:t>
            </a:r>
            <a:r>
              <a:rPr sz="9600" b="1" spc="-25" dirty="0">
                <a:solidFill>
                  <a:srgbClr val="001F5F"/>
                </a:solidFill>
                <a:latin typeface="Arial"/>
                <a:cs typeface="Arial"/>
              </a:rPr>
              <a:t>KI</a:t>
            </a:r>
            <a:endParaRPr sz="9600" dirty="0">
              <a:latin typeface="Arial"/>
              <a:cs typeface="Arial"/>
            </a:endParaRPr>
          </a:p>
          <a:p>
            <a:pPr marL="12700">
              <a:lnSpc>
                <a:spcPts val="4570"/>
              </a:lnSpc>
            </a:pPr>
            <a:r>
              <a:rPr sz="4000" b="1" spc="-130" dirty="0">
                <a:solidFill>
                  <a:srgbClr val="0042A9"/>
                </a:solidFill>
                <a:latin typeface="Arial"/>
                <a:cs typeface="Arial"/>
              </a:rPr>
              <a:t>KARYA</a:t>
            </a:r>
            <a:r>
              <a:rPr sz="4000" b="1" spc="-160" dirty="0">
                <a:solidFill>
                  <a:srgbClr val="0042A9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42A9"/>
                </a:solidFill>
                <a:latin typeface="Arial"/>
                <a:cs typeface="Arial"/>
              </a:rPr>
              <a:t>INOVATIF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48575" y="117182"/>
            <a:ext cx="4545330" cy="5993130"/>
            <a:chOff x="7648575" y="117182"/>
            <a:chExt cx="4545330" cy="599313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48575" y="117182"/>
              <a:ext cx="4544948" cy="59930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6695" y="315290"/>
              <a:ext cx="4013454" cy="540537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71863" y="6189129"/>
            <a:ext cx="2621660" cy="4459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91106"/>
            <a:ext cx="12191365" cy="5362575"/>
            <a:chOff x="0" y="1491106"/>
            <a:chExt cx="12191365" cy="5362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8677"/>
              <a:ext cx="12191238" cy="974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954891"/>
              <a:ext cx="3614801" cy="8400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8276" y="5927873"/>
              <a:ext cx="4213860" cy="831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236" y="1743201"/>
              <a:ext cx="2282410" cy="46740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0849" y="1491106"/>
              <a:ext cx="2437052" cy="48487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21535" y="2499359"/>
              <a:ext cx="995680" cy="406400"/>
            </a:xfrm>
            <a:custGeom>
              <a:avLst/>
              <a:gdLst/>
              <a:ahLst/>
              <a:cxnLst/>
              <a:rect l="l" t="t" r="r" b="b"/>
              <a:pathLst>
                <a:path w="995680" h="406400">
                  <a:moveTo>
                    <a:pt x="865123" y="0"/>
                  </a:moveTo>
                  <a:lnTo>
                    <a:pt x="860425" y="1270"/>
                  </a:lnTo>
                  <a:lnTo>
                    <a:pt x="855726" y="2539"/>
                  </a:lnTo>
                  <a:lnTo>
                    <a:pt x="850900" y="5334"/>
                  </a:lnTo>
                  <a:lnTo>
                    <a:pt x="790971" y="36830"/>
                  </a:lnTo>
                  <a:lnTo>
                    <a:pt x="738632" y="72009"/>
                  </a:lnTo>
                  <a:lnTo>
                    <a:pt x="686625" y="115808"/>
                  </a:lnTo>
                  <a:lnTo>
                    <a:pt x="641095" y="167131"/>
                  </a:lnTo>
                  <a:lnTo>
                    <a:pt x="623343" y="184183"/>
                  </a:lnTo>
                  <a:lnTo>
                    <a:pt x="602424" y="194865"/>
                  </a:lnTo>
                  <a:lnTo>
                    <a:pt x="579409" y="200475"/>
                  </a:lnTo>
                  <a:lnTo>
                    <a:pt x="555370" y="202311"/>
                  </a:lnTo>
                  <a:lnTo>
                    <a:pt x="507335" y="202263"/>
                  </a:lnTo>
                  <a:lnTo>
                    <a:pt x="459216" y="199453"/>
                  </a:lnTo>
                  <a:lnTo>
                    <a:pt x="270198" y="183473"/>
                  </a:lnTo>
                  <a:lnTo>
                    <a:pt x="223943" y="180874"/>
                  </a:lnTo>
                  <a:lnTo>
                    <a:pt x="177616" y="180707"/>
                  </a:lnTo>
                  <a:lnTo>
                    <a:pt x="131190" y="184150"/>
                  </a:lnTo>
                  <a:lnTo>
                    <a:pt x="75628" y="194294"/>
                  </a:lnTo>
                  <a:lnTo>
                    <a:pt x="20065" y="207010"/>
                  </a:lnTo>
                  <a:lnTo>
                    <a:pt x="11683" y="208279"/>
                  </a:lnTo>
                  <a:lnTo>
                    <a:pt x="0" y="406018"/>
                  </a:lnTo>
                  <a:lnTo>
                    <a:pt x="324781" y="372772"/>
                  </a:lnTo>
                  <a:lnTo>
                    <a:pt x="494053" y="354734"/>
                  </a:lnTo>
                  <a:lnTo>
                    <a:pt x="568595" y="346345"/>
                  </a:lnTo>
                  <a:lnTo>
                    <a:pt x="738515" y="313590"/>
                  </a:lnTo>
                  <a:lnTo>
                    <a:pt x="795675" y="301441"/>
                  </a:lnTo>
                  <a:lnTo>
                    <a:pt x="849264" y="285920"/>
                  </a:lnTo>
                  <a:lnTo>
                    <a:pt x="915193" y="253829"/>
                  </a:lnTo>
                  <a:lnTo>
                    <a:pt x="930275" y="244093"/>
                  </a:lnTo>
                  <a:lnTo>
                    <a:pt x="930782" y="244093"/>
                  </a:lnTo>
                  <a:lnTo>
                    <a:pt x="940815" y="238251"/>
                  </a:lnTo>
                  <a:lnTo>
                    <a:pt x="941958" y="234061"/>
                  </a:lnTo>
                  <a:lnTo>
                    <a:pt x="952779" y="225595"/>
                  </a:lnTo>
                  <a:lnTo>
                    <a:pt x="964041" y="215391"/>
                  </a:lnTo>
                  <a:lnTo>
                    <a:pt x="973087" y="203950"/>
                  </a:lnTo>
                  <a:lnTo>
                    <a:pt x="977264" y="191770"/>
                  </a:lnTo>
                  <a:lnTo>
                    <a:pt x="978300" y="184328"/>
                  </a:lnTo>
                  <a:lnTo>
                    <a:pt x="975371" y="170731"/>
                  </a:lnTo>
                  <a:lnTo>
                    <a:pt x="976121" y="163575"/>
                  </a:lnTo>
                  <a:lnTo>
                    <a:pt x="981513" y="155640"/>
                  </a:lnTo>
                  <a:lnTo>
                    <a:pt x="988202" y="146954"/>
                  </a:lnTo>
                  <a:lnTo>
                    <a:pt x="993677" y="137912"/>
                  </a:lnTo>
                  <a:lnTo>
                    <a:pt x="995426" y="128904"/>
                  </a:lnTo>
                  <a:lnTo>
                    <a:pt x="993429" y="123064"/>
                  </a:lnTo>
                  <a:lnTo>
                    <a:pt x="990504" y="117522"/>
                  </a:lnTo>
                  <a:lnTo>
                    <a:pt x="987246" y="111956"/>
                  </a:lnTo>
                  <a:lnTo>
                    <a:pt x="984250" y="106045"/>
                  </a:lnTo>
                  <a:lnTo>
                    <a:pt x="987297" y="101346"/>
                  </a:lnTo>
                  <a:lnTo>
                    <a:pt x="990219" y="87249"/>
                  </a:lnTo>
                  <a:lnTo>
                    <a:pt x="993139" y="82550"/>
                  </a:lnTo>
                  <a:lnTo>
                    <a:pt x="991286" y="76100"/>
                  </a:lnTo>
                  <a:lnTo>
                    <a:pt x="984103" y="62583"/>
                  </a:lnTo>
                  <a:lnTo>
                    <a:pt x="979285" y="48414"/>
                  </a:lnTo>
                  <a:lnTo>
                    <a:pt x="974058" y="41528"/>
                  </a:lnTo>
                  <a:lnTo>
                    <a:pt x="967926" y="34738"/>
                  </a:lnTo>
                  <a:lnTo>
                    <a:pt x="962532" y="27304"/>
                  </a:lnTo>
                  <a:lnTo>
                    <a:pt x="952331" y="11424"/>
                  </a:lnTo>
                  <a:lnTo>
                    <a:pt x="943022" y="5699"/>
                  </a:lnTo>
                  <a:lnTo>
                    <a:pt x="930832" y="8427"/>
                  </a:lnTo>
                  <a:lnTo>
                    <a:pt x="911987" y="17906"/>
                  </a:lnTo>
                  <a:lnTo>
                    <a:pt x="895701" y="29888"/>
                  </a:lnTo>
                  <a:lnTo>
                    <a:pt x="880094" y="45465"/>
                  </a:lnTo>
                  <a:lnTo>
                    <a:pt x="865034" y="61805"/>
                  </a:lnTo>
                  <a:lnTo>
                    <a:pt x="850391" y="76073"/>
                  </a:lnTo>
                  <a:lnTo>
                    <a:pt x="845377" y="79507"/>
                  </a:lnTo>
                  <a:lnTo>
                    <a:pt x="837326" y="83645"/>
                  </a:lnTo>
                  <a:lnTo>
                    <a:pt x="828728" y="87235"/>
                  </a:lnTo>
                  <a:lnTo>
                    <a:pt x="822070" y="89026"/>
                  </a:lnTo>
                  <a:lnTo>
                    <a:pt x="824571" y="83157"/>
                  </a:lnTo>
                  <a:lnTo>
                    <a:pt x="831310" y="74644"/>
                  </a:lnTo>
                  <a:lnTo>
                    <a:pt x="849566" y="54228"/>
                  </a:lnTo>
                  <a:lnTo>
                    <a:pt x="855535" y="46005"/>
                  </a:lnTo>
                  <a:lnTo>
                    <a:pt x="870251" y="22733"/>
                  </a:lnTo>
                  <a:lnTo>
                    <a:pt x="873696" y="16287"/>
                  </a:lnTo>
                  <a:lnTo>
                    <a:pt x="875141" y="10080"/>
                  </a:lnTo>
                  <a:lnTo>
                    <a:pt x="873251" y="4445"/>
                  </a:lnTo>
                  <a:lnTo>
                    <a:pt x="869695" y="380"/>
                  </a:lnTo>
                  <a:lnTo>
                    <a:pt x="865123" y="0"/>
                  </a:lnTo>
                  <a:close/>
                </a:path>
              </a:pathLst>
            </a:custGeom>
            <a:solidFill>
              <a:srgbClr val="FCC0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46679" y="219468"/>
            <a:ext cx="5926455" cy="848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dirty="0">
                <a:solidFill>
                  <a:srgbClr val="252525"/>
                </a:solidFill>
              </a:rPr>
              <a:t>SOSIALISASI</a:t>
            </a:r>
            <a:r>
              <a:rPr sz="5400" spc="-330" dirty="0">
                <a:solidFill>
                  <a:srgbClr val="252525"/>
                </a:solidFill>
              </a:rPr>
              <a:t> </a:t>
            </a:r>
            <a:r>
              <a:rPr sz="5400" spc="-25" dirty="0">
                <a:solidFill>
                  <a:srgbClr val="252525"/>
                </a:solidFill>
              </a:rPr>
              <a:t>PKM</a:t>
            </a:r>
            <a:endParaRPr sz="5400"/>
          </a:p>
        </p:txBody>
      </p:sp>
      <p:sp>
        <p:nvSpPr>
          <p:cNvPr id="10" name="object 10"/>
          <p:cNvSpPr txBox="1"/>
          <p:nvPr/>
        </p:nvSpPr>
        <p:spPr>
          <a:xfrm>
            <a:off x="4991989" y="1771103"/>
            <a:ext cx="6554470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545" marR="700405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296545" algn="l"/>
                <a:tab pos="1764030" algn="l"/>
                <a:tab pos="1882139" algn="l"/>
                <a:tab pos="2418715" algn="l"/>
                <a:tab pos="5250815" algn="l"/>
              </a:tabLst>
            </a:pPr>
            <a:r>
              <a:rPr sz="2800" dirty="0">
                <a:latin typeface="Arial MT"/>
                <a:cs typeface="Arial MT"/>
              </a:rPr>
              <a:t>Memberikan</a:t>
            </a:r>
            <a:r>
              <a:rPr sz="2800" spc="-1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gambaran</a:t>
            </a:r>
            <a:r>
              <a:rPr sz="2800" spc="-12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umum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dan </a:t>
            </a:r>
            <a:r>
              <a:rPr sz="2800" dirty="0">
                <a:latin typeface="Arial MT"/>
                <a:cs typeface="Arial MT"/>
              </a:rPr>
              <a:t>arahan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agar</a:t>
            </a:r>
            <a:r>
              <a:rPr sz="2800" dirty="0">
                <a:latin typeface="Arial MT"/>
                <a:cs typeface="Arial MT"/>
              </a:rPr>
              <a:t>	pelaksanaan</a:t>
            </a:r>
            <a:r>
              <a:rPr sz="2800" spc="-18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PKM </a:t>
            </a:r>
            <a:r>
              <a:rPr sz="2800" spc="-10" dirty="0">
                <a:latin typeface="Arial MT"/>
                <a:cs typeface="Arial MT"/>
              </a:rPr>
              <a:t>berjalan</a:t>
            </a:r>
            <a:r>
              <a:rPr sz="2800" dirty="0">
                <a:latin typeface="Arial MT"/>
                <a:cs typeface="Arial MT"/>
              </a:rPr>
              <a:t>	lancar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dan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sesuai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dengan panduan</a:t>
            </a:r>
            <a:r>
              <a:rPr sz="2800" dirty="0">
                <a:latin typeface="Arial MT"/>
                <a:cs typeface="Arial MT"/>
              </a:rPr>
              <a:t>		PKM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2025</a:t>
            </a:r>
            <a:endParaRPr sz="2800">
              <a:latin typeface="Arial MT"/>
              <a:cs typeface="Arial MT"/>
            </a:endParaRPr>
          </a:p>
          <a:p>
            <a:pPr marL="296545" marR="5080" indent="-284480">
              <a:lnSpc>
                <a:spcPct val="99800"/>
              </a:lnSpc>
              <a:spcBef>
                <a:spcPts val="15"/>
              </a:spcBef>
              <a:buChar char="•"/>
              <a:tabLst>
                <a:tab pos="296545" algn="l"/>
                <a:tab pos="5767070" algn="l"/>
              </a:tabLst>
            </a:pPr>
            <a:r>
              <a:rPr sz="2800" dirty="0">
                <a:latin typeface="Arial MT"/>
                <a:cs typeface="Arial MT"/>
              </a:rPr>
              <a:t>Menjelaskan</a:t>
            </a:r>
            <a:r>
              <a:rPr sz="2800" spc="-1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beberapa</a:t>
            </a:r>
            <a:r>
              <a:rPr sz="2800" spc="-1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perubahan </a:t>
            </a:r>
            <a:r>
              <a:rPr sz="2800" dirty="0">
                <a:latin typeface="Arial MT"/>
                <a:cs typeface="Arial MT"/>
              </a:rPr>
              <a:t>dalam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panduan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dan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pelaksanaan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PKM </a:t>
            </a:r>
            <a:r>
              <a:rPr sz="2800" spc="-20" dirty="0">
                <a:latin typeface="Arial MT"/>
                <a:cs typeface="Arial MT"/>
              </a:rPr>
              <a:t>2025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60540"/>
            <a:chOff x="0" y="0"/>
            <a:chExt cx="12193905" cy="686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602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251" y="90042"/>
              <a:ext cx="2646299" cy="16779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4398" y="90042"/>
              <a:ext cx="1245438" cy="1677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6620" y="90042"/>
              <a:ext cx="1713864" cy="16779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5423" y="300253"/>
            <a:ext cx="265366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spc="-45" dirty="0"/>
              <a:t>PKM-</a:t>
            </a:r>
            <a:r>
              <a:rPr sz="6000" spc="-25" dirty="0"/>
              <a:t>KI</a:t>
            </a:r>
            <a:endParaRPr sz="6000"/>
          </a:p>
        </p:txBody>
      </p:sp>
      <p:sp>
        <p:nvSpPr>
          <p:cNvPr id="8" name="object 8"/>
          <p:cNvSpPr txBox="1"/>
          <p:nvPr/>
        </p:nvSpPr>
        <p:spPr>
          <a:xfrm>
            <a:off x="5793485" y="359384"/>
            <a:ext cx="5831205" cy="588391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95910" marR="116839" indent="-283845">
              <a:lnSpc>
                <a:spcPct val="100000"/>
              </a:lnSpc>
              <a:spcBef>
                <a:spcPts val="115"/>
              </a:spcBef>
              <a:buChar char="•"/>
              <a:tabLst>
                <a:tab pos="295910" algn="l"/>
              </a:tabLst>
            </a:pPr>
            <a:r>
              <a:rPr sz="2400" dirty="0">
                <a:latin typeface="Arial MT"/>
                <a:cs typeface="Arial MT"/>
              </a:rPr>
              <a:t>PKM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tematik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untuk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memicu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kreativitas </a:t>
            </a:r>
            <a:r>
              <a:rPr sz="2400" dirty="0">
                <a:latin typeface="Arial MT"/>
                <a:cs typeface="Arial MT"/>
              </a:rPr>
              <a:t>mahasiswa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mengatasi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masalah </a:t>
            </a:r>
            <a:r>
              <a:rPr sz="2400" dirty="0">
                <a:latin typeface="Arial MT"/>
                <a:cs typeface="Arial MT"/>
              </a:rPr>
              <a:t>masyarakat,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sesuai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10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tema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PKM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2025.</a:t>
            </a:r>
            <a:endParaRPr sz="2400">
              <a:latin typeface="Arial MT"/>
              <a:cs typeface="Arial MT"/>
            </a:endParaRPr>
          </a:p>
          <a:p>
            <a:pPr marL="295910" marR="570865" indent="-283845">
              <a:lnSpc>
                <a:spcPts val="2910"/>
              </a:lnSpc>
              <a:spcBef>
                <a:spcPts val="55"/>
              </a:spcBef>
              <a:buChar char="•"/>
              <a:tabLst>
                <a:tab pos="295910" algn="l"/>
              </a:tabLst>
            </a:pPr>
            <a:r>
              <a:rPr sz="2400" spc="-35" dirty="0">
                <a:latin typeface="Arial MT"/>
                <a:cs typeface="Arial MT"/>
              </a:rPr>
              <a:t>Topik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harus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selaras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dengan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keahlian </a:t>
            </a:r>
            <a:r>
              <a:rPr sz="2400" dirty="0">
                <a:latin typeface="Arial MT"/>
                <a:cs typeface="Arial MT"/>
              </a:rPr>
              <a:t>pengusul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berbasis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iptek.</a:t>
            </a:r>
            <a:endParaRPr sz="2400">
              <a:latin typeface="Arial MT"/>
              <a:cs typeface="Arial MT"/>
            </a:endParaRPr>
          </a:p>
          <a:p>
            <a:pPr marL="295910" indent="-283210">
              <a:lnSpc>
                <a:spcPts val="2770"/>
              </a:lnSpc>
              <a:buChar char="•"/>
              <a:tabLst>
                <a:tab pos="295910" algn="l"/>
              </a:tabLst>
            </a:pPr>
            <a:r>
              <a:rPr sz="2400" dirty="0">
                <a:latin typeface="Arial MT"/>
                <a:cs typeface="Arial MT"/>
              </a:rPr>
              <a:t>Menumbuhkan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kepekaan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terhadap</a:t>
            </a:r>
            <a:endParaRPr sz="2400">
              <a:latin typeface="Arial MT"/>
              <a:cs typeface="Arial MT"/>
            </a:endParaRPr>
          </a:p>
          <a:p>
            <a:pPr marL="295910" marR="6350">
              <a:lnSpc>
                <a:spcPts val="2880"/>
              </a:lnSpc>
              <a:spcBef>
                <a:spcPts val="95"/>
              </a:spcBef>
            </a:pPr>
            <a:r>
              <a:rPr sz="2400" dirty="0">
                <a:latin typeface="Arial MT"/>
                <a:cs typeface="Arial MT"/>
              </a:rPr>
              <a:t>problem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sosial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atau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dunia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usaha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dan </a:t>
            </a:r>
            <a:r>
              <a:rPr sz="2400" dirty="0">
                <a:latin typeface="Arial MT"/>
                <a:cs typeface="Arial MT"/>
              </a:rPr>
              <a:t>menghasilkan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produk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inovatif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fungsional.</a:t>
            </a:r>
            <a:endParaRPr sz="2400">
              <a:latin typeface="Arial MT"/>
              <a:cs typeface="Arial MT"/>
            </a:endParaRPr>
          </a:p>
          <a:p>
            <a:pPr marL="295910" indent="-283210">
              <a:lnSpc>
                <a:spcPts val="2775"/>
              </a:lnSpc>
              <a:buChar char="•"/>
              <a:tabLst>
                <a:tab pos="295910" algn="l"/>
              </a:tabLst>
            </a:pPr>
            <a:r>
              <a:rPr sz="2400" dirty="0">
                <a:latin typeface="Arial MT"/>
                <a:cs typeface="Arial MT"/>
              </a:rPr>
              <a:t>Luaran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berupa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produk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skala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penuh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yang</a:t>
            </a:r>
            <a:endParaRPr sz="2400">
              <a:latin typeface="Arial MT"/>
              <a:cs typeface="Arial MT"/>
            </a:endParaRPr>
          </a:p>
          <a:p>
            <a:pPr marL="295910" marR="398780">
              <a:lnSpc>
                <a:spcPct val="100000"/>
              </a:lnSpc>
              <a:spcBef>
                <a:spcPts val="30"/>
              </a:spcBef>
            </a:pPr>
            <a:r>
              <a:rPr sz="2400" dirty="0">
                <a:latin typeface="Arial MT"/>
                <a:cs typeface="Arial MT"/>
              </a:rPr>
              <a:t>siap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dioperasikan,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bukan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prototipe, </a:t>
            </a:r>
            <a:r>
              <a:rPr sz="2400" dirty="0">
                <a:latin typeface="Arial MT"/>
                <a:cs typeface="Arial MT"/>
              </a:rPr>
              <a:t>dengan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hasil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pengujian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yang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baik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dan </a:t>
            </a:r>
            <a:r>
              <a:rPr sz="2400" dirty="0">
                <a:latin typeface="Arial MT"/>
                <a:cs typeface="Arial MT"/>
              </a:rPr>
              <a:t>potensi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produksi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massal.</a:t>
            </a:r>
            <a:endParaRPr sz="2400">
              <a:latin typeface="Arial MT"/>
              <a:cs typeface="Arial MT"/>
            </a:endParaRPr>
          </a:p>
          <a:p>
            <a:pPr marL="295910" marR="5080" indent="-283845">
              <a:lnSpc>
                <a:spcPts val="2870"/>
              </a:lnSpc>
              <a:spcBef>
                <a:spcPts val="90"/>
              </a:spcBef>
              <a:buChar char="•"/>
              <a:tabLst>
                <a:tab pos="295910" algn="l"/>
              </a:tabLst>
            </a:pPr>
            <a:r>
              <a:rPr sz="2400" dirty="0">
                <a:latin typeface="Arial MT"/>
                <a:cs typeface="Arial MT"/>
              </a:rPr>
              <a:t>Struktur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Proposal: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Daftar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isi,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halaman</a:t>
            </a:r>
            <a:r>
              <a:rPr sz="2400" spc="6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inti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(maks.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10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halaman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dari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pendahuluan</a:t>
            </a:r>
            <a:endParaRPr sz="2400">
              <a:latin typeface="Arial MT"/>
              <a:cs typeface="Arial MT"/>
            </a:endParaRPr>
          </a:p>
          <a:p>
            <a:pPr marL="295910" marR="894715">
              <a:lnSpc>
                <a:spcPts val="2880"/>
              </a:lnSpc>
              <a:spcBef>
                <a:spcPts val="35"/>
              </a:spcBef>
            </a:pPr>
            <a:r>
              <a:rPr sz="2400" dirty="0">
                <a:latin typeface="Arial MT"/>
                <a:cs typeface="Arial MT"/>
              </a:rPr>
              <a:t>s.d.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daftar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pustaka),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lampiran. </a:t>
            </a:r>
            <a:r>
              <a:rPr sz="2400" dirty="0">
                <a:latin typeface="Arial MT"/>
                <a:cs typeface="Arial MT"/>
              </a:rPr>
              <a:t>Penomoran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mulai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dari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daftar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isi.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1525" rIns="0" bIns="0" rtlCol="0">
            <a:spAutoFit/>
          </a:bodyPr>
          <a:lstStyle/>
          <a:p>
            <a:pPr marL="1136015">
              <a:lnSpc>
                <a:spcPct val="100000"/>
              </a:lnSpc>
              <a:spcBef>
                <a:spcPts val="120"/>
              </a:spcBef>
            </a:pPr>
            <a:r>
              <a:rPr sz="3600" dirty="0">
                <a:solidFill>
                  <a:srgbClr val="252525"/>
                </a:solidFill>
              </a:rPr>
              <a:t>Perbandingan</a:t>
            </a:r>
            <a:r>
              <a:rPr sz="3600" spc="-110" dirty="0">
                <a:solidFill>
                  <a:srgbClr val="252525"/>
                </a:solidFill>
              </a:rPr>
              <a:t> </a:t>
            </a:r>
            <a:r>
              <a:rPr sz="3600" dirty="0">
                <a:solidFill>
                  <a:srgbClr val="252525"/>
                </a:solidFill>
              </a:rPr>
              <a:t>PKM-PI,</a:t>
            </a:r>
            <a:r>
              <a:rPr sz="3600" spc="-60" dirty="0">
                <a:solidFill>
                  <a:srgbClr val="252525"/>
                </a:solidFill>
              </a:rPr>
              <a:t> </a:t>
            </a:r>
            <a:r>
              <a:rPr sz="3600" spc="-10" dirty="0">
                <a:solidFill>
                  <a:srgbClr val="252525"/>
                </a:solidFill>
              </a:rPr>
              <a:t>PKM-</a:t>
            </a:r>
            <a:r>
              <a:rPr sz="3600" dirty="0">
                <a:solidFill>
                  <a:srgbClr val="252525"/>
                </a:solidFill>
              </a:rPr>
              <a:t>KI</a:t>
            </a:r>
            <a:r>
              <a:rPr sz="3600" spc="-55" dirty="0">
                <a:solidFill>
                  <a:srgbClr val="252525"/>
                </a:solidFill>
              </a:rPr>
              <a:t> </a:t>
            </a:r>
            <a:r>
              <a:rPr sz="3600" dirty="0">
                <a:solidFill>
                  <a:srgbClr val="252525"/>
                </a:solidFill>
              </a:rPr>
              <a:t>dan</a:t>
            </a:r>
            <a:r>
              <a:rPr sz="3600" spc="-75" dirty="0">
                <a:solidFill>
                  <a:srgbClr val="252525"/>
                </a:solidFill>
              </a:rPr>
              <a:t> </a:t>
            </a:r>
            <a:r>
              <a:rPr sz="3600" spc="-10" dirty="0">
                <a:solidFill>
                  <a:srgbClr val="252525"/>
                </a:solidFill>
              </a:rPr>
              <a:t>PKM-</a:t>
            </a:r>
            <a:r>
              <a:rPr sz="3600" spc="-25" dirty="0">
                <a:solidFill>
                  <a:srgbClr val="252525"/>
                </a:solidFill>
              </a:rPr>
              <a:t>KC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0" y="5945889"/>
            <a:ext cx="12193905" cy="909955"/>
            <a:chOff x="0" y="5945889"/>
            <a:chExt cx="12193905" cy="909955"/>
          </a:xfrm>
        </p:grpSpPr>
        <p:sp>
          <p:nvSpPr>
            <p:cNvPr id="4" name="object 4"/>
            <p:cNvSpPr/>
            <p:nvPr/>
          </p:nvSpPr>
          <p:spPr>
            <a:xfrm>
              <a:off x="0" y="5945889"/>
              <a:ext cx="12193905" cy="909955"/>
            </a:xfrm>
            <a:custGeom>
              <a:avLst/>
              <a:gdLst/>
              <a:ahLst/>
              <a:cxnLst/>
              <a:rect l="l" t="t" r="r" b="b"/>
              <a:pathLst>
                <a:path w="12193905" h="909954">
                  <a:moveTo>
                    <a:pt x="12193524" y="0"/>
                  </a:moveTo>
                  <a:lnTo>
                    <a:pt x="0" y="0"/>
                  </a:lnTo>
                  <a:lnTo>
                    <a:pt x="0" y="909891"/>
                  </a:lnTo>
                  <a:lnTo>
                    <a:pt x="12193524" y="909891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C8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145" y="6031463"/>
              <a:ext cx="4517898" cy="7657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1060" y="6026959"/>
              <a:ext cx="1274699" cy="765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9815" y="6189129"/>
              <a:ext cx="2499995" cy="4639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0367" y="6189129"/>
              <a:ext cx="2653156" cy="44593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6742" y="995565"/>
            <a:ext cx="10706989" cy="486473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9699"/>
            <a:ext cx="12193905" cy="6716395"/>
            <a:chOff x="0" y="139699"/>
            <a:chExt cx="12193905" cy="67163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7121" y="139699"/>
              <a:ext cx="4484116" cy="58759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5242" y="337921"/>
              <a:ext cx="3896359" cy="52881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2803" y="6198133"/>
              <a:ext cx="2720720" cy="44593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7737" y="3004489"/>
            <a:ext cx="5276850" cy="69590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3234" y="1938083"/>
            <a:ext cx="5285105" cy="1550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74675">
              <a:lnSpc>
                <a:spcPts val="9350"/>
              </a:lnSpc>
              <a:spcBef>
                <a:spcPts val="120"/>
              </a:spcBef>
            </a:pPr>
            <a:r>
              <a:rPr sz="8000" spc="-10" dirty="0"/>
              <a:t>PKM-</a:t>
            </a:r>
            <a:r>
              <a:rPr sz="8000" spc="-25" dirty="0"/>
              <a:t>VGK</a:t>
            </a:r>
            <a:endParaRPr sz="8000"/>
          </a:p>
          <a:p>
            <a:pPr marL="12700">
              <a:lnSpc>
                <a:spcPts val="2630"/>
              </a:lnSpc>
            </a:pPr>
            <a:r>
              <a:rPr sz="2400" b="1" dirty="0">
                <a:solidFill>
                  <a:srgbClr val="2727FF"/>
                </a:solidFill>
                <a:latin typeface="Arial"/>
                <a:cs typeface="Arial"/>
              </a:rPr>
              <a:t>VIDEO</a:t>
            </a:r>
            <a:r>
              <a:rPr sz="2400" b="1" spc="-165" dirty="0">
                <a:solidFill>
                  <a:srgbClr val="2727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727FF"/>
                </a:solidFill>
                <a:latin typeface="Arial"/>
                <a:cs typeface="Arial"/>
              </a:rPr>
              <a:t>GAGASAN</a:t>
            </a:r>
            <a:r>
              <a:rPr sz="2400" b="1" spc="20" dirty="0">
                <a:solidFill>
                  <a:srgbClr val="2727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727FF"/>
                </a:solidFill>
                <a:latin typeface="Arial"/>
                <a:cs typeface="Arial"/>
              </a:rPr>
              <a:t>KONSTRUKTIF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6662" y="1846833"/>
            <a:ext cx="7475220" cy="2277110"/>
            <a:chOff x="166662" y="1846833"/>
            <a:chExt cx="7475220" cy="227711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6662" y="1846833"/>
              <a:ext cx="7475093" cy="22769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730" y="1898776"/>
              <a:ext cx="7351280" cy="2146299"/>
            </a:xfrm>
            <a:prstGeom prst="rect">
              <a:avLst/>
            </a:prstGeom>
          </p:spPr>
        </p:pic>
      </p:grpSp>
      <p:sp>
        <p:nvSpPr>
          <p:cNvPr id="11" name="object 6">
            <a:extLst>
              <a:ext uri="{FF2B5EF4-FFF2-40B4-BE49-F238E27FC236}">
                <a16:creationId xmlns:a16="http://schemas.microsoft.com/office/drawing/2014/main" id="{4D02864C-B3B1-CE97-9D32-5B8DD386D5EB}"/>
              </a:ext>
            </a:extLst>
          </p:cNvPr>
          <p:cNvSpPr txBox="1">
            <a:spLocks/>
          </p:cNvSpPr>
          <p:nvPr/>
        </p:nvSpPr>
        <p:spPr>
          <a:xfrm>
            <a:off x="312666" y="1844664"/>
            <a:ext cx="7772400" cy="205376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49860" algn="ctr">
              <a:lnSpc>
                <a:spcPts val="11290"/>
              </a:lnSpc>
              <a:spcBef>
                <a:spcPts val="114"/>
              </a:spcBef>
            </a:pPr>
            <a:r>
              <a:rPr lang="en-US" sz="4800" b="1" dirty="0">
                <a:solidFill>
                  <a:srgbClr val="001F5F"/>
                </a:solidFill>
                <a:latin typeface="Arial"/>
                <a:cs typeface="Arial"/>
              </a:rPr>
              <a:t>PKM-</a:t>
            </a:r>
            <a:r>
              <a:rPr lang="en-US" sz="4800" b="1" spc="-25" dirty="0">
                <a:solidFill>
                  <a:srgbClr val="001F5F"/>
                </a:solidFill>
                <a:latin typeface="Arial"/>
                <a:cs typeface="Arial"/>
              </a:rPr>
              <a:t>VGK</a:t>
            </a:r>
            <a:endParaRPr lang="en-US" sz="4800" dirty="0">
              <a:latin typeface="Arial"/>
              <a:cs typeface="Arial"/>
            </a:endParaRPr>
          </a:p>
          <a:p>
            <a:pPr marL="12700" algn="ctr">
              <a:lnSpc>
                <a:spcPts val="4570"/>
              </a:lnSpc>
            </a:pPr>
            <a:r>
              <a:rPr lang="en-US" sz="3200" b="1" spc="-130" dirty="0">
                <a:solidFill>
                  <a:srgbClr val="0042A9"/>
                </a:solidFill>
                <a:latin typeface="Arial"/>
                <a:cs typeface="Arial"/>
              </a:rPr>
              <a:t>VIDEO GAGASAN KONSTRUKTIF</a:t>
            </a:r>
            <a:endParaRPr lang="en-US"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602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87766" y="398081"/>
            <a:ext cx="354012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spc="-40" dirty="0">
                <a:solidFill>
                  <a:srgbClr val="FFFFFF"/>
                </a:solidFill>
              </a:rPr>
              <a:t>PKM-</a:t>
            </a:r>
            <a:r>
              <a:rPr sz="6000" spc="-25" dirty="0">
                <a:solidFill>
                  <a:srgbClr val="FFFFFF"/>
                </a:solidFill>
              </a:rPr>
              <a:t>VGK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2730500" y="4123334"/>
            <a:ext cx="7339965" cy="22231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10"/>
              </a:spcBef>
              <a:buChar char="•"/>
              <a:tabLst>
                <a:tab pos="79629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Fokus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2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gagasan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pemecahan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kekinian 	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(bukan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futuristik),</a:t>
            </a:r>
            <a:r>
              <a:rPr sz="2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sesuai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10 tema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PKM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2025.</a:t>
            </a:r>
            <a:endParaRPr sz="2400">
              <a:latin typeface="Arial MT"/>
              <a:cs typeface="Arial MT"/>
            </a:endParaRPr>
          </a:p>
          <a:p>
            <a:pPr marL="368300" marR="17780" indent="-342900">
              <a:lnSpc>
                <a:spcPts val="2880"/>
              </a:lnSpc>
              <a:spcBef>
                <a:spcPts val="85"/>
              </a:spcBef>
              <a:buChar char="•"/>
              <a:tabLst>
                <a:tab pos="151257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Dikemas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konten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video</a:t>
            </a:r>
            <a:r>
              <a:rPr sz="2400" spc="-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YouTube</a:t>
            </a:r>
            <a:r>
              <a:rPr sz="2400" spc="-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kreatif, 	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komunikatif,</a:t>
            </a:r>
            <a:r>
              <a:rPr sz="2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mudah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dipahami.</a:t>
            </a:r>
            <a:endParaRPr sz="2400">
              <a:latin typeface="Arial MT"/>
              <a:cs typeface="Arial MT"/>
            </a:endParaRPr>
          </a:p>
          <a:p>
            <a:pPr marL="701675" lvl="1" indent="-342265">
              <a:lnSpc>
                <a:spcPts val="2810"/>
              </a:lnSpc>
              <a:buChar char="•"/>
              <a:tabLst>
                <a:tab pos="701675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Video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bersifat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promosi</a:t>
            </a:r>
            <a:r>
              <a:rPr sz="24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gagasan,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tidak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sekadar</a:t>
            </a:r>
            <a:endParaRPr sz="2400">
              <a:latin typeface="Arial MT"/>
              <a:cs typeface="Arial MT"/>
            </a:endParaRPr>
          </a:p>
          <a:p>
            <a:pPr marL="2616835">
              <a:lnSpc>
                <a:spcPts val="2880"/>
              </a:lnSpc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penjelasan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teknis.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008"/>
            <a:ext cx="12193905" cy="6838315"/>
            <a:chOff x="0" y="18008"/>
            <a:chExt cx="12193905" cy="6838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9131" y="18008"/>
              <a:ext cx="4414392" cy="60156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77378" y="216230"/>
              <a:ext cx="3891787" cy="54278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8988" y="2522224"/>
              <a:ext cx="2317546" cy="867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5379" y="1882774"/>
              <a:ext cx="1813051" cy="2448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9266" y="1882774"/>
              <a:ext cx="3668775" cy="24481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65961" y="2196617"/>
            <a:ext cx="5055235" cy="1673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800" spc="-60" dirty="0"/>
              <a:t>PKM-</a:t>
            </a:r>
            <a:r>
              <a:rPr sz="8800" spc="-25" dirty="0"/>
              <a:t>GFT</a:t>
            </a:r>
            <a:endParaRPr sz="8800"/>
          </a:p>
          <a:p>
            <a:pPr marR="16510" algn="ctr">
              <a:lnSpc>
                <a:spcPct val="100000"/>
              </a:lnSpc>
              <a:spcBef>
                <a:spcPts val="65"/>
              </a:spcBef>
            </a:pPr>
            <a:r>
              <a:rPr sz="1950" b="1" dirty="0">
                <a:solidFill>
                  <a:srgbClr val="006FC0"/>
                </a:solidFill>
                <a:latin typeface="Arial"/>
                <a:cs typeface="Arial"/>
              </a:rPr>
              <a:t>GAGASAN</a:t>
            </a:r>
            <a:r>
              <a:rPr sz="1950" b="1" spc="2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006FC0"/>
                </a:solidFill>
                <a:latin typeface="Arial"/>
                <a:cs typeface="Arial"/>
              </a:rPr>
              <a:t>FUTURISTIK</a:t>
            </a:r>
            <a:r>
              <a:rPr sz="1950" b="1" spc="2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06FC0"/>
                </a:solidFill>
                <a:latin typeface="Arial"/>
                <a:cs typeface="Arial"/>
              </a:rPr>
              <a:t>TERTULIS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72803" y="6189129"/>
            <a:ext cx="2720720" cy="44593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602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26258" y="2807995"/>
            <a:ext cx="349377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" b="1" spc="-45" dirty="0">
                <a:solidFill>
                  <a:srgbClr val="FFFFFF"/>
                </a:solidFill>
                <a:latin typeface="Arial"/>
                <a:cs typeface="Arial"/>
              </a:rPr>
              <a:t>PKM-</a:t>
            </a:r>
            <a:r>
              <a:rPr sz="6000" b="1" spc="-25" dirty="0">
                <a:solidFill>
                  <a:srgbClr val="FFFFFF"/>
                </a:solidFill>
                <a:latin typeface="Arial"/>
                <a:cs typeface="Arial"/>
              </a:rPr>
              <a:t>GFT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2763" y="506831"/>
            <a:ext cx="5334000" cy="551878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15"/>
              </a:spcBef>
              <a:buChar char="•"/>
              <a:tabLst>
                <a:tab pos="29591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Gagasan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kreatif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futuristik</a:t>
            </a:r>
            <a:r>
              <a:rPr sz="24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unik,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sebagai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respons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atas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persoalan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aktual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bangsa;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lintas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bidang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ilmu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bermanfaat.</a:t>
            </a:r>
            <a:endParaRPr sz="2400">
              <a:latin typeface="Arial MT"/>
              <a:cs typeface="Arial MT"/>
            </a:endParaRPr>
          </a:p>
          <a:p>
            <a:pPr marL="295910" marR="306070" indent="-283845">
              <a:lnSpc>
                <a:spcPct val="100000"/>
              </a:lnSpc>
              <a:spcBef>
                <a:spcPts val="10"/>
              </a:spcBef>
              <a:buChar char="•"/>
              <a:tabLst>
                <a:tab pos="29591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Bersifat</a:t>
            </a:r>
            <a:r>
              <a:rPr sz="2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visioner,</a:t>
            </a:r>
            <a:r>
              <a:rPr sz="2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problem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solving,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realistik,</a:t>
            </a:r>
            <a:r>
              <a:rPr sz="24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implementatif,</a:t>
            </a:r>
            <a:r>
              <a:rPr sz="2400" spc="-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berdampak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sistemik,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berdurasi</a:t>
            </a:r>
            <a:r>
              <a:rPr sz="24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panjang.</a:t>
            </a:r>
            <a:endParaRPr sz="2400">
              <a:latin typeface="Arial MT"/>
              <a:cs typeface="Arial MT"/>
            </a:endParaRPr>
          </a:p>
          <a:p>
            <a:pPr marL="295910" marR="122555" indent="-283845">
              <a:lnSpc>
                <a:spcPts val="2880"/>
              </a:lnSpc>
              <a:spcBef>
                <a:spcPts val="85"/>
              </a:spcBef>
              <a:buChar char="•"/>
              <a:tabLst>
                <a:tab pos="29591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Mendorong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kreativitas</a:t>
            </a:r>
            <a:r>
              <a:rPr sz="2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mahasiswa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2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mendukung</a:t>
            </a:r>
            <a:r>
              <a:rPr sz="24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program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prioritas</a:t>
            </a:r>
            <a:endParaRPr sz="2400">
              <a:latin typeface="Arial MT"/>
              <a:cs typeface="Arial MT"/>
            </a:endParaRPr>
          </a:p>
          <a:p>
            <a:pPr marL="295910">
              <a:lnSpc>
                <a:spcPts val="2805"/>
              </a:lnSpc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pemerintah</a:t>
            </a:r>
            <a:r>
              <a:rPr sz="24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sesuai</a:t>
            </a:r>
            <a:r>
              <a:rPr sz="24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2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sz="2400" spc="-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 MT"/>
                <a:cs typeface="Arial MT"/>
              </a:rPr>
              <a:t>PKM.</a:t>
            </a:r>
            <a:endParaRPr sz="2400">
              <a:latin typeface="Arial MT"/>
              <a:cs typeface="Arial MT"/>
            </a:endParaRPr>
          </a:p>
          <a:p>
            <a:pPr marL="295910" marR="50165" indent="-283845">
              <a:lnSpc>
                <a:spcPts val="2880"/>
              </a:lnSpc>
              <a:spcBef>
                <a:spcPts val="90"/>
              </a:spcBef>
              <a:buChar char="•"/>
              <a:tabLst>
                <a:tab pos="295910" algn="l"/>
              </a:tabLst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Mencakup</a:t>
            </a:r>
            <a:r>
              <a:rPr sz="24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seluruh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aspek</a:t>
            </a:r>
            <a:r>
              <a:rPr sz="2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kehidupan: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sosial,</a:t>
            </a:r>
            <a:r>
              <a:rPr sz="2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ekonomi,</a:t>
            </a:r>
            <a:r>
              <a:rPr sz="24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budaya,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politik,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hukum,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pendidikan,</a:t>
            </a:r>
            <a:r>
              <a:rPr sz="24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kesehatan,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pertahanan,</a:t>
            </a:r>
            <a:r>
              <a:rPr sz="2400" spc="-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energi,</a:t>
            </a:r>
            <a:r>
              <a:rPr sz="2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teknologi,</a:t>
            </a:r>
            <a:endParaRPr sz="2400">
              <a:latin typeface="Arial MT"/>
              <a:cs typeface="Arial MT"/>
            </a:endParaRPr>
          </a:p>
          <a:p>
            <a:pPr marL="295910">
              <a:lnSpc>
                <a:spcPts val="2800"/>
              </a:lnSpc>
            </a:pP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pangan,</a:t>
            </a:r>
            <a:r>
              <a:rPr sz="24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MT"/>
                <a:cs typeface="Arial MT"/>
              </a:rPr>
              <a:t>lingkungan.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8297" y="83134"/>
            <a:ext cx="44030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252525"/>
                </a:solidFill>
              </a:rPr>
              <a:t>Lingkup</a:t>
            </a:r>
            <a:r>
              <a:rPr sz="4400" spc="-190" dirty="0">
                <a:solidFill>
                  <a:srgbClr val="252525"/>
                </a:solidFill>
              </a:rPr>
              <a:t> </a:t>
            </a:r>
            <a:r>
              <a:rPr sz="4400" spc="-10" dirty="0">
                <a:solidFill>
                  <a:srgbClr val="252525"/>
                </a:solidFill>
              </a:rPr>
              <a:t>Gagasan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0" y="5945889"/>
            <a:ext cx="12193905" cy="909955"/>
            <a:chOff x="0" y="5945889"/>
            <a:chExt cx="12193905" cy="909955"/>
          </a:xfrm>
        </p:grpSpPr>
        <p:sp>
          <p:nvSpPr>
            <p:cNvPr id="4" name="object 4"/>
            <p:cNvSpPr/>
            <p:nvPr/>
          </p:nvSpPr>
          <p:spPr>
            <a:xfrm>
              <a:off x="0" y="5945889"/>
              <a:ext cx="12193905" cy="909955"/>
            </a:xfrm>
            <a:custGeom>
              <a:avLst/>
              <a:gdLst/>
              <a:ahLst/>
              <a:cxnLst/>
              <a:rect l="l" t="t" r="r" b="b"/>
              <a:pathLst>
                <a:path w="12193905" h="909954">
                  <a:moveTo>
                    <a:pt x="12193524" y="0"/>
                  </a:moveTo>
                  <a:lnTo>
                    <a:pt x="0" y="0"/>
                  </a:lnTo>
                  <a:lnTo>
                    <a:pt x="0" y="909891"/>
                  </a:lnTo>
                  <a:lnTo>
                    <a:pt x="12193524" y="909891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C8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145" y="6031463"/>
              <a:ext cx="4517898" cy="7657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1060" y="6026959"/>
              <a:ext cx="1274699" cy="765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9815" y="6189129"/>
              <a:ext cx="2499995" cy="4639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72803" y="6189129"/>
              <a:ext cx="2720720" cy="44593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54050" y="1067655"/>
            <a:ext cx="3484245" cy="4736465"/>
            <a:chOff x="554050" y="1067655"/>
            <a:chExt cx="3484245" cy="473646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678" y="1067655"/>
              <a:ext cx="3456835" cy="13848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050" y="2432367"/>
              <a:ext cx="3484117" cy="337159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86092" y="1045019"/>
            <a:ext cx="3169285" cy="3858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algn="ctr">
              <a:lnSpc>
                <a:spcPts val="3590"/>
              </a:lnSpc>
              <a:spcBef>
                <a:spcPts val="95"/>
              </a:spcBef>
            </a:pP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PKM</a:t>
            </a:r>
            <a:endParaRPr sz="3200">
              <a:latin typeface="Arial"/>
              <a:cs typeface="Arial"/>
            </a:endParaRPr>
          </a:p>
          <a:p>
            <a:pPr marL="526415" marR="471170" algn="ctr">
              <a:lnSpc>
                <a:spcPts val="3300"/>
              </a:lnSpc>
              <a:spcBef>
                <a:spcPts val="30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Pendanaan Lainnya</a:t>
            </a:r>
            <a:endParaRPr sz="3200">
              <a:latin typeface="Arial"/>
              <a:cs typeface="Arial"/>
            </a:endParaRPr>
          </a:p>
          <a:p>
            <a:pPr marL="240665" marR="32384" indent="-228600">
              <a:lnSpc>
                <a:spcPts val="2480"/>
              </a:lnSpc>
              <a:spcBef>
                <a:spcPts val="1505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 MT"/>
                <a:cs typeface="Arial MT"/>
              </a:rPr>
              <a:t>Gagasan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berupa 	</a:t>
            </a:r>
            <a:r>
              <a:rPr sz="2400" dirty="0">
                <a:latin typeface="Arial MT"/>
                <a:cs typeface="Arial MT"/>
              </a:rPr>
              <a:t>produk,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matode,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atau 	alat</a:t>
            </a:r>
            <a:endParaRPr sz="2400">
              <a:latin typeface="Arial MT"/>
              <a:cs typeface="Arial MT"/>
            </a:endParaRPr>
          </a:p>
          <a:p>
            <a:pPr marL="240665" marR="5080" indent="-228600">
              <a:lnSpc>
                <a:spcPts val="2480"/>
              </a:lnSpc>
              <a:spcBef>
                <a:spcPts val="40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 MT"/>
                <a:cs typeface="Arial MT"/>
              </a:rPr>
              <a:t>Didukung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ipteks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yang 	</a:t>
            </a:r>
            <a:r>
              <a:rPr sz="2400" dirty="0">
                <a:latin typeface="Arial MT"/>
                <a:cs typeface="Arial MT"/>
              </a:rPr>
              <a:t>ada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saat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ini</a:t>
            </a:r>
            <a:endParaRPr sz="2400">
              <a:latin typeface="Arial MT"/>
              <a:cs typeface="Arial MT"/>
            </a:endParaRPr>
          </a:p>
          <a:p>
            <a:pPr marL="240665" marR="558165" indent="-228600">
              <a:lnSpc>
                <a:spcPts val="2480"/>
              </a:lnSpc>
              <a:spcBef>
                <a:spcPts val="434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 MT"/>
                <a:cs typeface="Arial MT"/>
              </a:rPr>
              <a:t>Penyelesaian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3-</a:t>
            </a:r>
            <a:r>
              <a:rPr sz="2400" spc="-50" dirty="0">
                <a:latin typeface="Arial MT"/>
                <a:cs typeface="Arial MT"/>
              </a:rPr>
              <a:t>4 	</a:t>
            </a:r>
            <a:r>
              <a:rPr sz="2400" spc="-10" dirty="0">
                <a:latin typeface="Arial MT"/>
                <a:cs typeface="Arial MT"/>
              </a:rPr>
              <a:t>bulan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04552" y="1067655"/>
            <a:ext cx="3452389" cy="1384873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272151" y="1466024"/>
            <a:ext cx="19227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PKM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VGK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86402" y="2432367"/>
            <a:ext cx="3488690" cy="337159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622927" y="2513736"/>
            <a:ext cx="3169920" cy="23901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0665" marR="285115" indent="-228600">
              <a:lnSpc>
                <a:spcPts val="2480"/>
              </a:lnSpc>
              <a:spcBef>
                <a:spcPts val="525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 MT"/>
                <a:cs typeface="Arial MT"/>
              </a:rPr>
              <a:t>Gagasan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berupa 	</a:t>
            </a:r>
            <a:r>
              <a:rPr sz="2400" dirty="0">
                <a:latin typeface="Arial MT"/>
                <a:cs typeface="Arial MT"/>
              </a:rPr>
              <a:t>konsep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atau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sistem</a:t>
            </a:r>
            <a:endParaRPr sz="2400">
              <a:latin typeface="Arial MT"/>
              <a:cs typeface="Arial MT"/>
            </a:endParaRPr>
          </a:p>
          <a:p>
            <a:pPr marL="240665" marR="5080" indent="-228600">
              <a:lnSpc>
                <a:spcPts val="2480"/>
              </a:lnSpc>
              <a:spcBef>
                <a:spcPts val="40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 MT"/>
                <a:cs typeface="Arial MT"/>
              </a:rPr>
              <a:t>Didukung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ipteks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yang 	</a:t>
            </a:r>
            <a:r>
              <a:rPr sz="2400" dirty="0">
                <a:latin typeface="Arial MT"/>
                <a:cs typeface="Arial MT"/>
              </a:rPr>
              <a:t>ada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saat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ini</a:t>
            </a:r>
            <a:endParaRPr sz="2400">
              <a:latin typeface="Arial MT"/>
              <a:cs typeface="Arial MT"/>
            </a:endParaRPr>
          </a:p>
          <a:p>
            <a:pPr marL="240665" marR="82550" indent="-228600">
              <a:lnSpc>
                <a:spcPts val="2480"/>
              </a:lnSpc>
              <a:spcBef>
                <a:spcPts val="434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 MT"/>
                <a:cs typeface="Arial MT"/>
              </a:rPr>
              <a:t>Gagasan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bersifat 	</a:t>
            </a:r>
            <a:r>
              <a:rPr sz="2400" dirty="0">
                <a:latin typeface="Arial MT"/>
                <a:cs typeface="Arial MT"/>
              </a:rPr>
              <a:t>pemecahan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masalah 	kekinian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36980" y="1067655"/>
            <a:ext cx="3456835" cy="138487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245092" y="1466024"/>
            <a:ext cx="185483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PKM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GFT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423275" y="2432367"/>
            <a:ext cx="3484117" cy="337159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559800" y="2513736"/>
            <a:ext cx="3169920" cy="302069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0665" marR="285115" indent="-228600">
              <a:lnSpc>
                <a:spcPts val="2480"/>
              </a:lnSpc>
              <a:spcBef>
                <a:spcPts val="525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 MT"/>
                <a:cs typeface="Arial MT"/>
              </a:rPr>
              <a:t>Gagasan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berupa 	</a:t>
            </a:r>
            <a:r>
              <a:rPr sz="2400" dirty="0">
                <a:latin typeface="Arial MT"/>
                <a:cs typeface="Arial MT"/>
              </a:rPr>
              <a:t>konsep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atau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sistem</a:t>
            </a:r>
            <a:endParaRPr sz="2400">
              <a:latin typeface="Arial MT"/>
              <a:cs typeface="Arial MT"/>
            </a:endParaRPr>
          </a:p>
          <a:p>
            <a:pPr marL="240665" marR="5080" indent="-228600">
              <a:lnSpc>
                <a:spcPts val="2480"/>
              </a:lnSpc>
              <a:spcBef>
                <a:spcPts val="400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 MT"/>
                <a:cs typeface="Arial MT"/>
              </a:rPr>
              <a:t>Didukung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ipteks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yang 	</a:t>
            </a:r>
            <a:r>
              <a:rPr sz="2400" dirty="0">
                <a:latin typeface="Arial MT"/>
                <a:cs typeface="Arial MT"/>
              </a:rPr>
              <a:t>nanti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akan 	</a:t>
            </a:r>
            <a:r>
              <a:rPr sz="2400" spc="-10" dirty="0">
                <a:latin typeface="Arial MT"/>
                <a:cs typeface="Arial MT"/>
              </a:rPr>
              <a:t>berkembang</a:t>
            </a:r>
            <a:endParaRPr sz="2400">
              <a:latin typeface="Arial MT"/>
              <a:cs typeface="Arial MT"/>
            </a:endParaRPr>
          </a:p>
          <a:p>
            <a:pPr marL="240665" marR="82550" indent="-228600">
              <a:lnSpc>
                <a:spcPct val="86300"/>
              </a:lnSpc>
              <a:spcBef>
                <a:spcPts val="415"/>
              </a:spcBef>
              <a:buChar char="•"/>
              <a:tabLst>
                <a:tab pos="241935" algn="l"/>
              </a:tabLst>
            </a:pPr>
            <a:r>
              <a:rPr sz="2400" dirty="0">
                <a:latin typeface="Arial MT"/>
                <a:cs typeface="Arial MT"/>
              </a:rPr>
              <a:t>Gagasan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bersifat 	</a:t>
            </a:r>
            <a:r>
              <a:rPr sz="2400" dirty="0">
                <a:latin typeface="Arial MT"/>
                <a:cs typeface="Arial MT"/>
              </a:rPr>
              <a:t>pemecahan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masalah 	</a:t>
            </a:r>
            <a:r>
              <a:rPr sz="2400" dirty="0">
                <a:latin typeface="Arial MT"/>
                <a:cs typeface="Arial MT"/>
              </a:rPr>
              <a:t>di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masa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depan 	(futuristik)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95"/>
            <a:ext cx="12193905" cy="6851650"/>
            <a:chOff x="0" y="4495"/>
            <a:chExt cx="12193905" cy="6851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9557" y="4495"/>
              <a:ext cx="4553965" cy="601560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7678" y="202717"/>
              <a:ext cx="4008881" cy="54278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5965" y="6180112"/>
              <a:ext cx="2567558" cy="44143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21600" y="1427860"/>
            <a:ext cx="5912485" cy="2668905"/>
            <a:chOff x="1121600" y="1427860"/>
            <a:chExt cx="5912485" cy="266890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1600" y="1427860"/>
              <a:ext cx="4285996" cy="26689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7813" y="1427860"/>
              <a:ext cx="1975104" cy="26689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43197" y="1427860"/>
              <a:ext cx="2790444" cy="266890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62708" y="1775256"/>
            <a:ext cx="4372610" cy="19037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1225"/>
              </a:lnSpc>
              <a:spcBef>
                <a:spcPts val="114"/>
              </a:spcBef>
            </a:pPr>
            <a:r>
              <a:rPr sz="9600" b="1" dirty="0">
                <a:solidFill>
                  <a:srgbClr val="17B6FF"/>
                </a:solidFill>
                <a:latin typeface="Arial"/>
                <a:cs typeface="Arial"/>
              </a:rPr>
              <a:t>PKM-</a:t>
            </a:r>
            <a:r>
              <a:rPr sz="9600" b="1" spc="-25" dirty="0">
                <a:solidFill>
                  <a:srgbClr val="17B6FF"/>
                </a:solidFill>
                <a:latin typeface="Arial"/>
                <a:cs typeface="Arial"/>
              </a:rPr>
              <a:t>AI</a:t>
            </a:r>
            <a:endParaRPr sz="9600">
              <a:latin typeface="Arial"/>
              <a:cs typeface="Arial"/>
            </a:endParaRPr>
          </a:p>
          <a:p>
            <a:pPr marL="140335" algn="ctr">
              <a:lnSpc>
                <a:spcPts val="3545"/>
              </a:lnSpc>
            </a:pPr>
            <a:r>
              <a:rPr sz="3200" dirty="0"/>
              <a:t>ARTIKE</a:t>
            </a:r>
            <a:r>
              <a:rPr sz="3200" spc="-175" dirty="0"/>
              <a:t> </a:t>
            </a:r>
            <a:r>
              <a:rPr sz="3200" spc="-10" dirty="0"/>
              <a:t>ILMIAH</a:t>
            </a:r>
            <a:endParaRPr sz="3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602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44846" y="5925985"/>
            <a:ext cx="2118360" cy="7562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800" spc="-45" dirty="0">
                <a:solidFill>
                  <a:srgbClr val="FFFFFF"/>
                </a:solidFill>
                <a:latin typeface="Arial MT"/>
                <a:cs typeface="Arial MT"/>
              </a:rPr>
              <a:t>PKM-</a:t>
            </a:r>
            <a:r>
              <a:rPr sz="4800" spc="-25" dirty="0">
                <a:solidFill>
                  <a:srgbClr val="FFFFFF"/>
                </a:solidFill>
                <a:latin typeface="Arial MT"/>
                <a:cs typeface="Arial MT"/>
              </a:rPr>
              <a:t>AI</a:t>
            </a:r>
            <a:endParaRPr sz="4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681" y="376529"/>
            <a:ext cx="10456545" cy="36817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841375" indent="-283845">
              <a:lnSpc>
                <a:spcPct val="101699"/>
              </a:lnSpc>
              <a:spcBef>
                <a:spcPts val="95"/>
              </a:spcBef>
              <a:buChar char="•"/>
              <a:tabLst>
                <a:tab pos="295910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Tujuan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Utama: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Menfasilitasi</a:t>
            </a:r>
            <a:r>
              <a:rPr sz="195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mahasiswa</a:t>
            </a:r>
            <a:r>
              <a:rPr sz="1950" spc="1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Indonesia</a:t>
            </a:r>
            <a:r>
              <a:rPr sz="195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menulis</a:t>
            </a:r>
            <a:r>
              <a:rPr sz="195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artikel</a:t>
            </a:r>
            <a:r>
              <a:rPr sz="195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ilmiah</a:t>
            </a:r>
            <a:r>
              <a:rPr sz="19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Arial MT"/>
                <a:cs typeface="Arial MT"/>
              </a:rPr>
              <a:t>dari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kegiatan</a:t>
            </a:r>
            <a:r>
              <a:rPr sz="195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akademik</a:t>
            </a:r>
            <a:r>
              <a:rPr sz="195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berkelompok.</a:t>
            </a:r>
            <a:endParaRPr sz="1950">
              <a:latin typeface="Arial MT"/>
              <a:cs typeface="Arial MT"/>
            </a:endParaRPr>
          </a:p>
          <a:p>
            <a:pPr marL="295910" indent="-283210">
              <a:lnSpc>
                <a:spcPct val="100000"/>
              </a:lnSpc>
              <a:spcBef>
                <a:spcPts val="70"/>
              </a:spcBef>
              <a:buChar char="•"/>
              <a:tabLst>
                <a:tab pos="295910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Fokus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Kegiatan:</a:t>
            </a:r>
            <a:r>
              <a:rPr sz="195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Menumbuhkan</a:t>
            </a:r>
            <a:r>
              <a:rPr sz="195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minat</a:t>
            </a:r>
            <a:r>
              <a:rPr sz="195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kemampuan</a:t>
            </a:r>
            <a:r>
              <a:rPr sz="1950" spc="11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menulis</a:t>
            </a:r>
            <a:r>
              <a:rPr sz="195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ilmiah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95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kalangan</a:t>
            </a:r>
            <a:endParaRPr sz="1950">
              <a:latin typeface="Arial MT"/>
              <a:cs typeface="Arial MT"/>
            </a:endParaRPr>
          </a:p>
          <a:p>
            <a:pPr marL="295910">
              <a:lnSpc>
                <a:spcPct val="100000"/>
              </a:lnSpc>
              <a:spcBef>
                <a:spcPts val="75"/>
              </a:spcBef>
            </a:pP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mahasiswa.</a:t>
            </a:r>
            <a:endParaRPr sz="1950">
              <a:latin typeface="Arial MT"/>
              <a:cs typeface="Arial MT"/>
            </a:endParaRPr>
          </a:p>
          <a:p>
            <a:pPr marL="295910" indent="-283210">
              <a:lnSpc>
                <a:spcPct val="100000"/>
              </a:lnSpc>
              <a:spcBef>
                <a:spcPts val="40"/>
              </a:spcBef>
              <a:buChar char="•"/>
              <a:tabLst>
                <a:tab pos="295910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Ruang</a:t>
            </a:r>
            <a:r>
              <a:rPr sz="195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Lingkup:</a:t>
            </a:r>
            <a:r>
              <a:rPr sz="1950" spc="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Mengacu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Tri</a:t>
            </a:r>
            <a:r>
              <a:rPr sz="19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Dharma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Perguruan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Tinggi</a:t>
            </a:r>
            <a:r>
              <a:rPr sz="195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(Pendidikan,</a:t>
            </a:r>
            <a:r>
              <a:rPr sz="1950" spc="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Penelitian,</a:t>
            </a:r>
            <a:endParaRPr sz="1950">
              <a:latin typeface="Arial MT"/>
              <a:cs typeface="Arial MT"/>
            </a:endParaRPr>
          </a:p>
          <a:p>
            <a:pPr marL="295910">
              <a:lnSpc>
                <a:spcPct val="100000"/>
              </a:lnSpc>
              <a:spcBef>
                <a:spcPts val="70"/>
              </a:spcBef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Pengabdian</a:t>
            </a:r>
            <a:r>
              <a:rPr sz="1950" spc="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kepada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Masyarakat)</a:t>
            </a:r>
            <a:r>
              <a:rPr sz="1950" spc="1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tema</a:t>
            </a:r>
            <a:r>
              <a:rPr sz="19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PKM</a:t>
            </a:r>
            <a:r>
              <a:rPr sz="1950" spc="1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sesuai</a:t>
            </a:r>
            <a:r>
              <a:rPr sz="1950" spc="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program</a:t>
            </a:r>
            <a:r>
              <a:rPr sz="19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prioritas</a:t>
            </a:r>
            <a:endParaRPr sz="1950">
              <a:latin typeface="Arial MT"/>
              <a:cs typeface="Arial MT"/>
            </a:endParaRPr>
          </a:p>
          <a:p>
            <a:pPr marL="295910">
              <a:lnSpc>
                <a:spcPct val="100000"/>
              </a:lnSpc>
              <a:spcBef>
                <a:spcPts val="75"/>
              </a:spcBef>
            </a:pP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pemerintah.</a:t>
            </a:r>
            <a:endParaRPr sz="1950">
              <a:latin typeface="Arial MT"/>
              <a:cs typeface="Arial MT"/>
            </a:endParaRPr>
          </a:p>
          <a:p>
            <a:pPr marL="295910" indent="-283210">
              <a:lnSpc>
                <a:spcPct val="100000"/>
              </a:lnSpc>
              <a:spcBef>
                <a:spcPts val="40"/>
              </a:spcBef>
              <a:buChar char="•"/>
              <a:tabLst>
                <a:tab pos="295910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Sumber</a:t>
            </a:r>
            <a:r>
              <a:rPr sz="195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Tulisan:</a:t>
            </a:r>
            <a:r>
              <a:rPr sz="1950" spc="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Berdasarkan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kegiatan</a:t>
            </a:r>
            <a:r>
              <a:rPr sz="19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ilmiah</a:t>
            </a:r>
            <a:r>
              <a:rPr sz="19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9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telah</a:t>
            </a:r>
            <a:r>
              <a:rPr sz="19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selesai</a:t>
            </a:r>
            <a:r>
              <a:rPr sz="1950" spc="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(misalnya:</a:t>
            </a:r>
            <a:r>
              <a:rPr sz="195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KKN,</a:t>
            </a:r>
            <a:r>
              <a:rPr sz="1950" spc="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magang,</a:t>
            </a:r>
            <a:endParaRPr sz="1950">
              <a:latin typeface="Arial MT"/>
              <a:cs typeface="Arial MT"/>
            </a:endParaRPr>
          </a:p>
          <a:p>
            <a:pPr marL="295910">
              <a:lnSpc>
                <a:spcPct val="100000"/>
              </a:lnSpc>
              <a:spcBef>
                <a:spcPts val="70"/>
              </a:spcBef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praktik</a:t>
            </a:r>
            <a:r>
              <a:rPr sz="1950" spc="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lapang,</a:t>
            </a:r>
            <a:r>
              <a:rPr sz="195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20" dirty="0">
                <a:solidFill>
                  <a:srgbClr val="FFFFFF"/>
                </a:solidFill>
                <a:latin typeface="Arial MT"/>
                <a:cs typeface="Arial MT"/>
              </a:rPr>
              <a:t>dll).</a:t>
            </a:r>
            <a:endParaRPr sz="1950">
              <a:latin typeface="Arial MT"/>
              <a:cs typeface="Arial MT"/>
            </a:endParaRPr>
          </a:p>
          <a:p>
            <a:pPr marL="295910" indent="-283210">
              <a:lnSpc>
                <a:spcPct val="100000"/>
              </a:lnSpc>
              <a:spcBef>
                <a:spcPts val="75"/>
              </a:spcBef>
              <a:buChar char="•"/>
              <a:tabLst>
                <a:tab pos="295910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Bukan:</a:t>
            </a:r>
            <a:r>
              <a:rPr sz="1950" spc="1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Narrative</a:t>
            </a:r>
            <a:r>
              <a:rPr sz="195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review</a:t>
            </a:r>
            <a:r>
              <a:rPr sz="195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atau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artikel</a:t>
            </a:r>
            <a:r>
              <a:rPr sz="1950" spc="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sejenisnya.</a:t>
            </a:r>
            <a:endParaRPr sz="1950">
              <a:latin typeface="Arial MT"/>
              <a:cs typeface="Arial MT"/>
            </a:endParaRPr>
          </a:p>
          <a:p>
            <a:pPr marL="295910" indent="-283210">
              <a:lnSpc>
                <a:spcPct val="100000"/>
              </a:lnSpc>
              <a:spcBef>
                <a:spcPts val="40"/>
              </a:spcBef>
              <a:buChar char="•"/>
              <a:tabLst>
                <a:tab pos="295910" algn="l"/>
              </a:tabLst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Ketentuan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Penulisan:</a:t>
            </a:r>
            <a:r>
              <a:rPr sz="195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Artikel</a:t>
            </a:r>
            <a:r>
              <a:rPr sz="19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terdiri dari</a:t>
            </a:r>
            <a:r>
              <a:rPr sz="19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8–15</a:t>
            </a:r>
            <a:r>
              <a:rPr sz="19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halaman</a:t>
            </a:r>
            <a:r>
              <a:rPr sz="1950" spc="1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inti,</a:t>
            </a:r>
            <a:r>
              <a:rPr sz="19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mencakup</a:t>
            </a:r>
            <a:r>
              <a:rPr sz="195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isi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pendahuluan</a:t>
            </a:r>
            <a:endParaRPr sz="1950">
              <a:latin typeface="Arial MT"/>
              <a:cs typeface="Arial MT"/>
            </a:endParaRPr>
          </a:p>
          <a:p>
            <a:pPr marL="295910">
              <a:lnSpc>
                <a:spcPct val="100000"/>
              </a:lnSpc>
              <a:spcBef>
                <a:spcPts val="70"/>
              </a:spcBef>
            </a:pP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hingga</a:t>
            </a:r>
            <a:r>
              <a:rPr sz="19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dirty="0">
                <a:solidFill>
                  <a:srgbClr val="FFFFFF"/>
                </a:solidFill>
                <a:latin typeface="Arial MT"/>
                <a:cs typeface="Arial MT"/>
              </a:rPr>
              <a:t>daftar</a:t>
            </a:r>
            <a:r>
              <a:rPr sz="1950" spc="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pustaka.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602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53057" y="5740400"/>
            <a:ext cx="3643629" cy="847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84300" algn="l"/>
              </a:tabLst>
            </a:pPr>
            <a:r>
              <a:rPr sz="5400" spc="-20" dirty="0">
                <a:solidFill>
                  <a:srgbClr val="4F23B0"/>
                </a:solidFill>
                <a:latin typeface="Arial MT"/>
                <a:cs typeface="Arial MT"/>
              </a:rPr>
              <a:t>Kiat</a:t>
            </a:r>
            <a:r>
              <a:rPr sz="5400" dirty="0">
                <a:solidFill>
                  <a:srgbClr val="4F23B0"/>
                </a:solidFill>
                <a:latin typeface="Arial MT"/>
                <a:cs typeface="Arial MT"/>
              </a:rPr>
              <a:t>	</a:t>
            </a:r>
            <a:r>
              <a:rPr sz="5400" spc="-10" dirty="0">
                <a:solidFill>
                  <a:srgbClr val="4F23B0"/>
                </a:solidFill>
                <a:latin typeface="Arial MT"/>
                <a:cs typeface="Arial MT"/>
              </a:rPr>
              <a:t>Sukses</a:t>
            </a:r>
            <a:endParaRPr sz="5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64021" y="1968080"/>
            <a:ext cx="4937125" cy="8769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72440" marR="5080" indent="-460375">
              <a:lnSpc>
                <a:spcPts val="3340"/>
              </a:lnSpc>
              <a:spcBef>
                <a:spcPts val="220"/>
              </a:spcBef>
              <a:tabLst>
                <a:tab pos="472440" algn="l"/>
              </a:tabLst>
            </a:pPr>
            <a:r>
              <a:rPr sz="2800" spc="-25" dirty="0">
                <a:solidFill>
                  <a:srgbClr val="404040"/>
                </a:solidFill>
              </a:rPr>
              <a:t>1.</a:t>
            </a:r>
            <a:r>
              <a:rPr sz="2800" dirty="0">
                <a:solidFill>
                  <a:srgbClr val="404040"/>
                </a:solidFill>
              </a:rPr>
              <a:t>	Baca</a:t>
            </a:r>
            <a:r>
              <a:rPr sz="2800" spc="-95" dirty="0">
                <a:solidFill>
                  <a:srgbClr val="404040"/>
                </a:solidFill>
              </a:rPr>
              <a:t> </a:t>
            </a:r>
            <a:r>
              <a:rPr sz="2800" dirty="0">
                <a:solidFill>
                  <a:srgbClr val="404040"/>
                </a:solidFill>
              </a:rPr>
              <a:t>panduan</a:t>
            </a:r>
            <a:r>
              <a:rPr sz="2800" spc="-60" dirty="0">
                <a:solidFill>
                  <a:srgbClr val="404040"/>
                </a:solidFill>
              </a:rPr>
              <a:t> </a:t>
            </a:r>
            <a:r>
              <a:rPr sz="2800" dirty="0">
                <a:solidFill>
                  <a:srgbClr val="404040"/>
                </a:solidFill>
              </a:rPr>
              <a:t>PKM</a:t>
            </a:r>
            <a:r>
              <a:rPr sz="2800" spc="-90" dirty="0">
                <a:solidFill>
                  <a:srgbClr val="404040"/>
                </a:solidFill>
              </a:rPr>
              <a:t> </a:t>
            </a:r>
            <a:r>
              <a:rPr sz="2800" spc="-10" dirty="0">
                <a:solidFill>
                  <a:srgbClr val="404040"/>
                </a:solidFill>
              </a:rPr>
              <a:t>dengan cermat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6264021" y="2819996"/>
            <a:ext cx="5280025" cy="216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2440" marR="5080" indent="-460375">
              <a:lnSpc>
                <a:spcPct val="100400"/>
              </a:lnSpc>
              <a:spcBef>
                <a:spcPts val="90"/>
              </a:spcBef>
              <a:buAutoNum type="arabicPeriod" startAt="2"/>
              <a:tabLst>
                <a:tab pos="472440" algn="l"/>
              </a:tabLst>
            </a:pP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Tulis</a:t>
            </a:r>
            <a:r>
              <a:rPr sz="2800" spc="-1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proposal</a:t>
            </a:r>
            <a:r>
              <a:rPr sz="2800" spc="-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sesuai</a:t>
            </a:r>
            <a:r>
              <a:rPr sz="2800" spc="-15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 MT"/>
                <a:cs typeface="Arial MT"/>
              </a:rPr>
              <a:t>dengan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Panduan</a:t>
            </a:r>
            <a:r>
              <a:rPr sz="2800" spc="-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Umum</a:t>
            </a:r>
            <a:r>
              <a:rPr sz="2800" spc="-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z="2800" spc="-6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 MT"/>
                <a:cs typeface="Arial MT"/>
              </a:rPr>
              <a:t>Panduan Pelaksanaan</a:t>
            </a:r>
            <a:endParaRPr sz="2800">
              <a:latin typeface="Arial MT"/>
              <a:cs typeface="Arial MT"/>
            </a:endParaRPr>
          </a:p>
          <a:p>
            <a:pPr marL="472440" marR="485775" indent="-460375">
              <a:lnSpc>
                <a:spcPts val="3370"/>
              </a:lnSpc>
              <a:spcBef>
                <a:spcPts val="70"/>
              </a:spcBef>
              <a:buAutoNum type="arabicPeriod" startAt="2"/>
              <a:tabLst>
                <a:tab pos="472440" algn="l"/>
              </a:tabLst>
            </a:pP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Fokus</a:t>
            </a:r>
            <a:r>
              <a:rPr sz="2800" spc="-9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pada</a:t>
            </a:r>
            <a:r>
              <a:rPr sz="2800" spc="-7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Kreativitas</a:t>
            </a:r>
            <a:r>
              <a:rPr sz="2800" spc="-9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 MT"/>
                <a:cs typeface="Arial MT"/>
              </a:rPr>
              <a:t>dan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kekhasan</a:t>
            </a:r>
            <a:r>
              <a:rPr sz="2800" spc="-1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404040"/>
                </a:solidFill>
                <a:latin typeface="Arial MT"/>
                <a:cs typeface="Arial MT"/>
              </a:rPr>
              <a:t>bidang</a:t>
            </a:r>
            <a:r>
              <a:rPr sz="2800" spc="-114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 MT"/>
                <a:cs typeface="Arial MT"/>
              </a:rPr>
              <a:t>PKM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2778" y="3504057"/>
            <a:ext cx="5029200" cy="21609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702435" marR="7620" indent="-189865">
              <a:lnSpc>
                <a:spcPts val="3340"/>
              </a:lnSpc>
              <a:spcBef>
                <a:spcPts val="229"/>
              </a:spcBef>
            </a:pPr>
            <a:r>
              <a:rPr sz="2800" dirty="0">
                <a:latin typeface="Arial MT"/>
                <a:cs typeface="Arial MT"/>
              </a:rPr>
              <a:t>PKM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2025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mengalami </a:t>
            </a:r>
            <a:r>
              <a:rPr sz="2800" dirty="0">
                <a:latin typeface="Arial MT"/>
                <a:cs typeface="Arial MT"/>
              </a:rPr>
              <a:t>beberapa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perubahan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tabLst>
                <a:tab pos="2772410" algn="l"/>
              </a:tabLst>
            </a:pPr>
            <a:r>
              <a:rPr sz="2800" dirty="0">
                <a:latin typeface="Arial MT"/>
                <a:cs typeface="Arial MT"/>
              </a:rPr>
              <a:t>Panduan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Umum</a:t>
            </a:r>
            <a:r>
              <a:rPr sz="2800" dirty="0">
                <a:latin typeface="Arial MT"/>
                <a:cs typeface="Arial MT"/>
              </a:rPr>
              <a:t>	+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10</a:t>
            </a:r>
            <a:r>
              <a:rPr sz="2800" spc="-10" dirty="0">
                <a:latin typeface="Arial MT"/>
                <a:cs typeface="Arial MT"/>
              </a:rPr>
              <a:t> Panduan</a:t>
            </a:r>
            <a:endParaRPr sz="2800">
              <a:latin typeface="Arial MT"/>
              <a:cs typeface="Arial MT"/>
            </a:endParaRPr>
          </a:p>
          <a:p>
            <a:pPr marR="9525" algn="r">
              <a:lnSpc>
                <a:spcPct val="100000"/>
              </a:lnSpc>
              <a:spcBef>
                <a:spcPts val="10"/>
              </a:spcBef>
            </a:pPr>
            <a:r>
              <a:rPr sz="2800" spc="-10" dirty="0">
                <a:latin typeface="Arial MT"/>
                <a:cs typeface="Arial MT"/>
              </a:rPr>
              <a:t>Pelaksanaan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70"/>
            <a:ext cx="12193524" cy="65659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2286" y="616641"/>
            <a:ext cx="8315304" cy="5657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830" rIns="0" bIns="0" rtlCol="0">
            <a:spAutoFit/>
          </a:bodyPr>
          <a:lstStyle/>
          <a:p>
            <a:pPr marL="154559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2727FF"/>
                </a:solidFill>
              </a:rPr>
              <a:t>Jadwal</a:t>
            </a:r>
            <a:r>
              <a:rPr sz="4400" spc="-140" dirty="0">
                <a:solidFill>
                  <a:srgbClr val="2727FF"/>
                </a:solidFill>
              </a:rPr>
              <a:t> </a:t>
            </a:r>
            <a:r>
              <a:rPr sz="4400" dirty="0">
                <a:solidFill>
                  <a:srgbClr val="2727FF"/>
                </a:solidFill>
              </a:rPr>
              <a:t>Pengiklanan</a:t>
            </a:r>
            <a:r>
              <a:rPr sz="4400" spc="-160" dirty="0">
                <a:solidFill>
                  <a:srgbClr val="2727FF"/>
                </a:solidFill>
              </a:rPr>
              <a:t> </a:t>
            </a:r>
            <a:r>
              <a:rPr sz="4400" dirty="0">
                <a:solidFill>
                  <a:srgbClr val="2727FF"/>
                </a:solidFill>
              </a:rPr>
              <a:t>Media</a:t>
            </a:r>
            <a:r>
              <a:rPr sz="4400" spc="-170" dirty="0">
                <a:solidFill>
                  <a:srgbClr val="2727FF"/>
                </a:solidFill>
              </a:rPr>
              <a:t> </a:t>
            </a:r>
            <a:r>
              <a:rPr sz="4400" spc="-10" dirty="0">
                <a:solidFill>
                  <a:srgbClr val="2727FF"/>
                </a:solidFill>
              </a:rPr>
              <a:t>Sosial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0" y="5945889"/>
            <a:ext cx="12193905" cy="909955"/>
            <a:chOff x="0" y="5945889"/>
            <a:chExt cx="12193905" cy="909955"/>
          </a:xfrm>
        </p:grpSpPr>
        <p:sp>
          <p:nvSpPr>
            <p:cNvPr id="5" name="object 5"/>
            <p:cNvSpPr/>
            <p:nvPr/>
          </p:nvSpPr>
          <p:spPr>
            <a:xfrm>
              <a:off x="0" y="5945889"/>
              <a:ext cx="12193905" cy="909955"/>
            </a:xfrm>
            <a:custGeom>
              <a:avLst/>
              <a:gdLst/>
              <a:ahLst/>
              <a:cxnLst/>
              <a:rect l="l" t="t" r="r" b="b"/>
              <a:pathLst>
                <a:path w="12193905" h="909954">
                  <a:moveTo>
                    <a:pt x="12193524" y="0"/>
                  </a:moveTo>
                  <a:lnTo>
                    <a:pt x="0" y="0"/>
                  </a:lnTo>
                  <a:lnTo>
                    <a:pt x="0" y="909891"/>
                  </a:lnTo>
                  <a:lnTo>
                    <a:pt x="12193524" y="909891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C8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145" y="6031463"/>
              <a:ext cx="4517898" cy="765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1060" y="6026959"/>
              <a:ext cx="1274699" cy="765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9815" y="6189129"/>
              <a:ext cx="2499995" cy="4639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6947" y="6189129"/>
              <a:ext cx="2576575" cy="445935"/>
            </a:xfrm>
            <a:prstGeom prst="rect">
              <a:avLst/>
            </a:prstGeom>
          </p:spPr>
        </p:pic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81494" y="2134107"/>
          <a:ext cx="11113770" cy="2451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950" dirty="0">
                          <a:latin typeface="Arial MT"/>
                          <a:cs typeface="Arial MT"/>
                        </a:rPr>
                        <a:t>Hari,</a:t>
                      </a:r>
                      <a:r>
                        <a:rPr sz="195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950" spc="-10" dirty="0">
                          <a:latin typeface="Arial MT"/>
                          <a:cs typeface="Arial MT"/>
                        </a:rPr>
                        <a:t>Tanggal</a:t>
                      </a:r>
                      <a:endParaRPr sz="195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950" b="1" spc="-10" dirty="0">
                          <a:latin typeface="Arial"/>
                          <a:cs typeface="Arial"/>
                        </a:rPr>
                        <a:t>Waktu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Konten</a:t>
                      </a:r>
                      <a:r>
                        <a:rPr sz="195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diiklankan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Jumat,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18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Juli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2025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12.00</a:t>
                      </a:r>
                      <a:r>
                        <a:rPr sz="19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WIB,</a:t>
                      </a:r>
                      <a:r>
                        <a:rPr sz="19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13.00</a:t>
                      </a:r>
                      <a:r>
                        <a:rPr sz="195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WITA,</a:t>
                      </a:r>
                      <a:r>
                        <a:rPr sz="19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14.00</a:t>
                      </a:r>
                      <a:r>
                        <a:rPr sz="19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5" dirty="0">
                          <a:latin typeface="Arial"/>
                          <a:cs typeface="Arial"/>
                        </a:rPr>
                        <a:t>WIT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70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Pengenalan</a:t>
                      </a:r>
                      <a:r>
                        <a:rPr sz="1950" b="1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Program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70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Jumat,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8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Agustus</a:t>
                      </a:r>
                      <a:r>
                        <a:rPr sz="18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2025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12.00</a:t>
                      </a:r>
                      <a:r>
                        <a:rPr sz="19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WIB,</a:t>
                      </a:r>
                      <a:r>
                        <a:rPr sz="19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13.00</a:t>
                      </a:r>
                      <a:r>
                        <a:rPr sz="195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WITA,</a:t>
                      </a:r>
                      <a:r>
                        <a:rPr sz="19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14.00</a:t>
                      </a:r>
                      <a:r>
                        <a:rPr sz="19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5" dirty="0">
                          <a:latin typeface="Arial"/>
                          <a:cs typeface="Arial"/>
                        </a:rPr>
                        <a:t>WIT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Konten</a:t>
                      </a:r>
                      <a:r>
                        <a:rPr sz="1950" b="1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10" dirty="0">
                          <a:latin typeface="Arial"/>
                          <a:cs typeface="Arial"/>
                        </a:rPr>
                        <a:t>Program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Jumat,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8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Oktober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latin typeface="Arial"/>
                          <a:cs typeface="Arial"/>
                        </a:rPr>
                        <a:t>2025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12.00</a:t>
                      </a:r>
                      <a:r>
                        <a:rPr sz="19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WIB,</a:t>
                      </a:r>
                      <a:r>
                        <a:rPr sz="19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13.00</a:t>
                      </a:r>
                      <a:r>
                        <a:rPr sz="195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WITA,</a:t>
                      </a:r>
                      <a:r>
                        <a:rPr sz="19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14.00</a:t>
                      </a:r>
                      <a:r>
                        <a:rPr sz="19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5" dirty="0">
                          <a:latin typeface="Arial"/>
                          <a:cs typeface="Arial"/>
                        </a:rPr>
                        <a:t>WIT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1950" b="1" dirty="0">
                          <a:latin typeface="Arial"/>
                          <a:cs typeface="Arial"/>
                        </a:rPr>
                        <a:t>Hasil</a:t>
                      </a:r>
                      <a:r>
                        <a:rPr sz="19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950" b="1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950" b="1" spc="-25" dirty="0">
                          <a:latin typeface="Arial"/>
                          <a:cs typeface="Arial"/>
                        </a:rPr>
                        <a:t>PKM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45889"/>
            <a:ext cx="12193905" cy="909955"/>
            <a:chOff x="0" y="5945889"/>
            <a:chExt cx="12193905" cy="909955"/>
          </a:xfrm>
        </p:grpSpPr>
        <p:sp>
          <p:nvSpPr>
            <p:cNvPr id="3" name="object 3"/>
            <p:cNvSpPr/>
            <p:nvPr/>
          </p:nvSpPr>
          <p:spPr>
            <a:xfrm>
              <a:off x="0" y="5945889"/>
              <a:ext cx="12193905" cy="909955"/>
            </a:xfrm>
            <a:custGeom>
              <a:avLst/>
              <a:gdLst/>
              <a:ahLst/>
              <a:cxnLst/>
              <a:rect l="l" t="t" r="r" b="b"/>
              <a:pathLst>
                <a:path w="12193905" h="909954">
                  <a:moveTo>
                    <a:pt x="12193524" y="0"/>
                  </a:moveTo>
                  <a:lnTo>
                    <a:pt x="0" y="0"/>
                  </a:lnTo>
                  <a:lnTo>
                    <a:pt x="0" y="909891"/>
                  </a:lnTo>
                  <a:lnTo>
                    <a:pt x="12193524" y="909891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C8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145" y="6031463"/>
              <a:ext cx="4517898" cy="765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1060" y="6026959"/>
              <a:ext cx="1274699" cy="7657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9815" y="6189129"/>
              <a:ext cx="2499995" cy="463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6947" y="6189129"/>
              <a:ext cx="2576575" cy="44593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59447" y="81051"/>
            <a:ext cx="10450830" cy="5507355"/>
            <a:chOff x="459447" y="81051"/>
            <a:chExt cx="10450830" cy="550735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899" y="218005"/>
              <a:ext cx="10217808" cy="537024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6204" y="87807"/>
              <a:ext cx="2225675" cy="765810"/>
            </a:xfrm>
            <a:custGeom>
              <a:avLst/>
              <a:gdLst/>
              <a:ahLst/>
              <a:cxnLst/>
              <a:rect l="l" t="t" r="r" b="b"/>
              <a:pathLst>
                <a:path w="2225675" h="765810">
                  <a:moveTo>
                    <a:pt x="2225167" y="0"/>
                  </a:moveTo>
                  <a:lnTo>
                    <a:pt x="0" y="0"/>
                  </a:lnTo>
                  <a:lnTo>
                    <a:pt x="0" y="765759"/>
                  </a:lnTo>
                  <a:lnTo>
                    <a:pt x="2225167" y="765759"/>
                  </a:lnTo>
                  <a:lnTo>
                    <a:pt x="2225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6204" y="87807"/>
              <a:ext cx="2225675" cy="765810"/>
            </a:xfrm>
            <a:custGeom>
              <a:avLst/>
              <a:gdLst/>
              <a:ahLst/>
              <a:cxnLst/>
              <a:rect l="l" t="t" r="r" b="b"/>
              <a:pathLst>
                <a:path w="2225675" h="765810">
                  <a:moveTo>
                    <a:pt x="0" y="765759"/>
                  </a:moveTo>
                  <a:lnTo>
                    <a:pt x="2225167" y="765759"/>
                  </a:lnTo>
                  <a:lnTo>
                    <a:pt x="2225167" y="0"/>
                  </a:lnTo>
                  <a:lnTo>
                    <a:pt x="0" y="0"/>
                  </a:lnTo>
                  <a:lnTo>
                    <a:pt x="0" y="765759"/>
                  </a:lnTo>
                  <a:close/>
                </a:path>
              </a:pathLst>
            </a:custGeom>
            <a:ln w="13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100" y="292133"/>
            <a:ext cx="11658600" cy="6428740"/>
            <a:chOff x="292100" y="292133"/>
            <a:chExt cx="11658600" cy="6428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100" y="292133"/>
              <a:ext cx="11658600" cy="6426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98517" y="6364801"/>
              <a:ext cx="1176020" cy="229870"/>
            </a:xfrm>
            <a:custGeom>
              <a:avLst/>
              <a:gdLst/>
              <a:ahLst/>
              <a:cxnLst/>
              <a:rect l="l" t="t" r="r" b="b"/>
              <a:pathLst>
                <a:path w="1176020" h="229870">
                  <a:moveTo>
                    <a:pt x="0" y="229730"/>
                  </a:moveTo>
                  <a:lnTo>
                    <a:pt x="1175766" y="229730"/>
                  </a:lnTo>
                  <a:lnTo>
                    <a:pt x="1175766" y="0"/>
                  </a:lnTo>
                  <a:lnTo>
                    <a:pt x="0" y="0"/>
                  </a:lnTo>
                  <a:lnTo>
                    <a:pt x="0" y="229730"/>
                  </a:lnTo>
                  <a:close/>
                </a:path>
              </a:pathLst>
            </a:custGeom>
            <a:solidFill>
              <a:srgbClr val="38B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74284" y="6364801"/>
              <a:ext cx="1144270" cy="229870"/>
            </a:xfrm>
            <a:custGeom>
              <a:avLst/>
              <a:gdLst/>
              <a:ahLst/>
              <a:cxnLst/>
              <a:rect l="l" t="t" r="r" b="b"/>
              <a:pathLst>
                <a:path w="1144270" h="229870">
                  <a:moveTo>
                    <a:pt x="0" y="229730"/>
                  </a:moveTo>
                  <a:lnTo>
                    <a:pt x="1144015" y="229730"/>
                  </a:lnTo>
                  <a:lnTo>
                    <a:pt x="1144015" y="0"/>
                  </a:lnTo>
                  <a:lnTo>
                    <a:pt x="0" y="0"/>
                  </a:lnTo>
                  <a:lnTo>
                    <a:pt x="0" y="229730"/>
                  </a:lnTo>
                  <a:close/>
                </a:path>
              </a:pathLst>
            </a:custGeom>
            <a:solidFill>
              <a:srgbClr val="5CE0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18300" y="6364801"/>
              <a:ext cx="1076960" cy="229870"/>
            </a:xfrm>
            <a:custGeom>
              <a:avLst/>
              <a:gdLst/>
              <a:ahLst/>
              <a:cxnLst/>
              <a:rect l="l" t="t" r="r" b="b"/>
              <a:pathLst>
                <a:path w="1076959" h="229870">
                  <a:moveTo>
                    <a:pt x="0" y="229730"/>
                  </a:moveTo>
                  <a:lnTo>
                    <a:pt x="1076578" y="229730"/>
                  </a:lnTo>
                  <a:lnTo>
                    <a:pt x="1076578" y="0"/>
                  </a:lnTo>
                  <a:lnTo>
                    <a:pt x="0" y="0"/>
                  </a:lnTo>
                  <a:lnTo>
                    <a:pt x="0" y="229730"/>
                  </a:lnTo>
                  <a:close/>
                </a:path>
              </a:pathLst>
            </a:custGeom>
            <a:solidFill>
              <a:srgbClr val="004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225" y="6171107"/>
              <a:ext cx="549541" cy="5495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5382" y="6171107"/>
              <a:ext cx="963942" cy="54954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8121" rIns="0" bIns="0" rtlCol="0">
            <a:spAutoFit/>
          </a:bodyPr>
          <a:lstStyle/>
          <a:p>
            <a:pPr marL="83820" marR="5715" algn="ctr">
              <a:lnSpc>
                <a:spcPts val="3140"/>
              </a:lnSpc>
              <a:spcBef>
                <a:spcPts val="110"/>
              </a:spcBef>
            </a:pPr>
            <a:r>
              <a:rPr sz="2650" b="1" dirty="0">
                <a:latin typeface="Arial"/>
                <a:cs typeface="Arial"/>
              </a:rPr>
              <a:t>Timeline</a:t>
            </a:r>
            <a:r>
              <a:rPr sz="2650" b="1" spc="75" dirty="0">
                <a:latin typeface="Arial"/>
                <a:cs typeface="Arial"/>
              </a:rPr>
              <a:t> </a:t>
            </a:r>
            <a:r>
              <a:rPr sz="2650" b="1" dirty="0">
                <a:latin typeface="Arial"/>
                <a:cs typeface="Arial"/>
              </a:rPr>
              <a:t>Pendaftaran</a:t>
            </a:r>
            <a:r>
              <a:rPr sz="2650" b="1" spc="114" dirty="0">
                <a:latin typeface="Arial"/>
                <a:cs typeface="Arial"/>
              </a:rPr>
              <a:t> </a:t>
            </a:r>
            <a:r>
              <a:rPr sz="2650" b="1" dirty="0">
                <a:latin typeface="Arial"/>
                <a:cs typeface="Arial"/>
              </a:rPr>
              <a:t>Proposal</a:t>
            </a:r>
            <a:r>
              <a:rPr sz="2650" b="1" spc="110" dirty="0">
                <a:latin typeface="Arial"/>
                <a:cs typeface="Arial"/>
              </a:rPr>
              <a:t> </a:t>
            </a:r>
            <a:r>
              <a:rPr sz="2650" b="1" dirty="0">
                <a:latin typeface="Arial"/>
                <a:cs typeface="Arial"/>
              </a:rPr>
              <a:t>PKM</a:t>
            </a:r>
            <a:r>
              <a:rPr sz="2650" b="1" spc="50" dirty="0">
                <a:latin typeface="Arial"/>
                <a:cs typeface="Arial"/>
              </a:rPr>
              <a:t> </a:t>
            </a:r>
            <a:r>
              <a:rPr sz="2650" b="1" spc="-20" dirty="0">
                <a:latin typeface="Arial"/>
                <a:cs typeface="Arial"/>
              </a:rPr>
              <a:t>2025</a:t>
            </a:r>
            <a:endParaRPr sz="2650">
              <a:latin typeface="Arial"/>
              <a:cs typeface="Arial"/>
            </a:endParaRPr>
          </a:p>
          <a:p>
            <a:pPr marL="83820" algn="ctr">
              <a:lnSpc>
                <a:spcPts val="2300"/>
              </a:lnSpc>
            </a:pPr>
            <a:r>
              <a:rPr sz="1950" b="1" dirty="0">
                <a:solidFill>
                  <a:srgbClr val="0000FF"/>
                </a:solidFill>
                <a:latin typeface="Arial"/>
                <a:cs typeface="Arial"/>
              </a:rPr>
              <a:t>simbelmawa.kemdikbud.go.id</a:t>
            </a:r>
            <a:r>
              <a:rPr sz="1950" b="1" spc="25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sz="1950" b="1" dirty="0">
                <a:solidFill>
                  <a:srgbClr val="FF0000"/>
                </a:solidFill>
                <a:latin typeface="Arial"/>
                <a:cs typeface="Arial"/>
              </a:rPr>
              <a:t>migrasi</a:t>
            </a:r>
            <a:r>
              <a:rPr sz="1950" b="1" spc="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FF0000"/>
                </a:solidFill>
                <a:latin typeface="Arial"/>
                <a:cs typeface="Arial"/>
              </a:rPr>
              <a:t>ke</a:t>
            </a:r>
            <a:r>
              <a:rPr sz="1950" b="1" spc="3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000FF"/>
                </a:solidFill>
                <a:latin typeface="Arial"/>
                <a:cs typeface="Arial"/>
              </a:rPr>
              <a:t>pkm.kemdiktisaintek.go.id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52216"/>
            <a:ext cx="12193523" cy="560806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60540"/>
            <a:chOff x="0" y="0"/>
            <a:chExt cx="12193905" cy="686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602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832" y="4256709"/>
              <a:ext cx="4754372" cy="124543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261606" y="4278753"/>
            <a:ext cx="4045585" cy="142684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  <a:tabLst>
                <a:tab pos="723900" algn="l"/>
                <a:tab pos="1471295" algn="l"/>
                <a:tab pos="2250440" algn="l"/>
                <a:tab pos="2781935" algn="l"/>
                <a:tab pos="3628390" algn="l"/>
              </a:tabLst>
            </a:pPr>
            <a:r>
              <a:rPr sz="4400" b="1" spc="-5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44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4400" b="1" spc="-5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44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4400" b="1" spc="-50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44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4400" b="1" spc="-5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44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4400" b="1" spc="-50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44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4400" b="1" spc="-5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998855" algn="l"/>
                <a:tab pos="1972310" algn="l"/>
                <a:tab pos="2931795" algn="l"/>
                <a:tab pos="3733800" algn="l"/>
              </a:tabLst>
            </a:pPr>
            <a:r>
              <a:rPr sz="3200" b="1" spc="-50" dirty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32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3200" b="1" spc="-5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3200" b="1" spc="-50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3200" b="1" spc="-5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3200" b="1" spc="-50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44948" y="193801"/>
            <a:ext cx="7648575" cy="1840230"/>
            <a:chOff x="4544948" y="193801"/>
            <a:chExt cx="7648575" cy="184023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4948" y="193801"/>
              <a:ext cx="4150741" cy="1839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5711" y="193801"/>
              <a:ext cx="4337811" cy="183997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839" rIns="0" bIns="0" rtlCol="0">
            <a:spAutoFit/>
          </a:bodyPr>
          <a:lstStyle/>
          <a:p>
            <a:pPr marL="4679950">
              <a:lnSpc>
                <a:spcPct val="100000"/>
              </a:lnSpc>
              <a:spcBef>
                <a:spcPts val="100"/>
              </a:spcBef>
            </a:pPr>
            <a:r>
              <a:rPr dirty="0"/>
              <a:t>Selamat</a:t>
            </a:r>
            <a:r>
              <a:rPr spc="-145" dirty="0"/>
              <a:t> </a:t>
            </a:r>
            <a:r>
              <a:rPr spc="-10" dirty="0"/>
              <a:t>Berjuang</a:t>
            </a:r>
          </a:p>
          <a:p>
            <a:pPr marL="7515225">
              <a:lnSpc>
                <a:spcPct val="100000"/>
              </a:lnSpc>
              <a:spcBef>
                <a:spcPts val="1155"/>
              </a:spcBef>
              <a:tabLst>
                <a:tab pos="7786370" algn="l"/>
                <a:tab pos="8065770" algn="l"/>
                <a:tab pos="8345170" algn="l"/>
                <a:tab pos="8841105" algn="l"/>
                <a:tab pos="9367520" algn="l"/>
                <a:tab pos="9637395" algn="l"/>
                <a:tab pos="9898380" algn="l"/>
                <a:tab pos="10327640" algn="l"/>
                <a:tab pos="10598150" algn="l"/>
                <a:tab pos="10786745" algn="l"/>
                <a:tab pos="11056620" algn="l"/>
              </a:tabLst>
            </a:pPr>
            <a:r>
              <a:rPr sz="1600" spc="-50" dirty="0"/>
              <a:t>A</a:t>
            </a:r>
            <a:r>
              <a:rPr sz="1600" dirty="0"/>
              <a:t>	</a:t>
            </a:r>
            <a:r>
              <a:rPr sz="1600" spc="-50" dirty="0"/>
              <a:t>N</a:t>
            </a:r>
            <a:r>
              <a:rPr sz="1600" dirty="0"/>
              <a:t>	</a:t>
            </a:r>
            <a:r>
              <a:rPr sz="1600" spc="-50" dirty="0"/>
              <a:t>D</a:t>
            </a:r>
            <a:r>
              <a:rPr sz="1600" dirty="0"/>
              <a:t>	</a:t>
            </a:r>
            <a:r>
              <a:rPr sz="1600" spc="-50" dirty="0"/>
              <a:t>A</a:t>
            </a:r>
            <a:r>
              <a:rPr sz="1600" dirty="0"/>
              <a:t>	P</a:t>
            </a:r>
            <a:r>
              <a:rPr sz="1600" spc="30" dirty="0"/>
              <a:t>  </a:t>
            </a:r>
            <a:r>
              <a:rPr sz="1600" spc="-50" dirty="0"/>
              <a:t>A</a:t>
            </a:r>
            <a:r>
              <a:rPr sz="1600" dirty="0"/>
              <a:t>	</a:t>
            </a:r>
            <a:r>
              <a:rPr sz="1600" spc="-50" dirty="0"/>
              <a:t>S</a:t>
            </a:r>
            <a:r>
              <a:rPr sz="1600" dirty="0"/>
              <a:t>	</a:t>
            </a:r>
            <a:r>
              <a:rPr sz="1600" spc="-50" dirty="0"/>
              <a:t>T</a:t>
            </a:r>
            <a:r>
              <a:rPr sz="1600" dirty="0"/>
              <a:t>	</a:t>
            </a:r>
            <a:r>
              <a:rPr sz="1600" spc="-50" dirty="0"/>
              <a:t>I</a:t>
            </a:r>
            <a:r>
              <a:rPr sz="1600" dirty="0"/>
              <a:t>	</a:t>
            </a:r>
            <a:r>
              <a:rPr sz="1600" spc="-50" dirty="0"/>
              <a:t>B</a:t>
            </a:r>
            <a:r>
              <a:rPr sz="1600" dirty="0"/>
              <a:t>	</a:t>
            </a:r>
            <a:r>
              <a:rPr sz="1600" spc="-50" dirty="0"/>
              <a:t>I</a:t>
            </a:r>
            <a:r>
              <a:rPr sz="1600" dirty="0"/>
              <a:t>	</a:t>
            </a:r>
            <a:r>
              <a:rPr sz="1600" spc="-50" dirty="0"/>
              <a:t>S</a:t>
            </a:r>
            <a:r>
              <a:rPr sz="1600" dirty="0"/>
              <a:t>	</a:t>
            </a:r>
            <a:r>
              <a:rPr sz="1600" spc="-50" dirty="0"/>
              <a:t>A</a:t>
            </a:r>
            <a:endParaRPr sz="160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6755" y="171145"/>
            <a:ext cx="1612582" cy="581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281" y="2203792"/>
            <a:ext cx="3227705" cy="1756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3210">
              <a:lnSpc>
                <a:spcPct val="105200"/>
              </a:lnSpc>
              <a:spcBef>
                <a:spcPts val="100"/>
              </a:spcBef>
            </a:pPr>
            <a:r>
              <a:rPr sz="5400" spc="-540" dirty="0">
                <a:solidFill>
                  <a:srgbClr val="252525"/>
                </a:solidFill>
              </a:rPr>
              <a:t>T</a:t>
            </a:r>
            <a:r>
              <a:rPr sz="5400" spc="80" dirty="0">
                <a:solidFill>
                  <a:srgbClr val="252525"/>
                </a:solidFill>
              </a:rPr>
              <a:t>ahapa</a:t>
            </a:r>
            <a:r>
              <a:rPr sz="5400" spc="70" dirty="0">
                <a:solidFill>
                  <a:srgbClr val="252525"/>
                </a:solidFill>
              </a:rPr>
              <a:t>n</a:t>
            </a:r>
            <a:r>
              <a:rPr sz="5400" spc="-10" dirty="0">
                <a:solidFill>
                  <a:srgbClr val="252525"/>
                </a:solidFill>
              </a:rPr>
              <a:t> </a:t>
            </a:r>
            <a:r>
              <a:rPr sz="5400" dirty="0">
                <a:solidFill>
                  <a:srgbClr val="252525"/>
                </a:solidFill>
              </a:rPr>
              <a:t>PKM</a:t>
            </a:r>
            <a:r>
              <a:rPr sz="5400" spc="-120" dirty="0">
                <a:solidFill>
                  <a:srgbClr val="252525"/>
                </a:solidFill>
              </a:rPr>
              <a:t> </a:t>
            </a:r>
            <a:r>
              <a:rPr sz="5400" spc="-20" dirty="0">
                <a:solidFill>
                  <a:srgbClr val="252525"/>
                </a:solidFill>
              </a:rPr>
              <a:t>2025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0" y="90740"/>
            <a:ext cx="12193905" cy="6765290"/>
            <a:chOff x="0" y="90740"/>
            <a:chExt cx="12193905" cy="6765290"/>
          </a:xfrm>
        </p:grpSpPr>
        <p:sp>
          <p:nvSpPr>
            <p:cNvPr id="4" name="object 4"/>
            <p:cNvSpPr/>
            <p:nvPr/>
          </p:nvSpPr>
          <p:spPr>
            <a:xfrm>
              <a:off x="0" y="5945889"/>
              <a:ext cx="12193905" cy="909955"/>
            </a:xfrm>
            <a:custGeom>
              <a:avLst/>
              <a:gdLst/>
              <a:ahLst/>
              <a:cxnLst/>
              <a:rect l="l" t="t" r="r" b="b"/>
              <a:pathLst>
                <a:path w="12193905" h="909954">
                  <a:moveTo>
                    <a:pt x="12193524" y="0"/>
                  </a:moveTo>
                  <a:lnTo>
                    <a:pt x="0" y="0"/>
                  </a:lnTo>
                  <a:lnTo>
                    <a:pt x="0" y="909891"/>
                  </a:lnTo>
                  <a:lnTo>
                    <a:pt x="12193524" y="909891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C8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145" y="6031463"/>
              <a:ext cx="4517898" cy="7657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966" y="6058494"/>
              <a:ext cx="1324356" cy="7882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9815" y="6189129"/>
              <a:ext cx="2499995" cy="4639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6144" y="90740"/>
              <a:ext cx="6512260" cy="58132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71863" y="6180111"/>
              <a:ext cx="2621660" cy="4414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2699" y="397107"/>
            <a:ext cx="5709335" cy="5479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9163" y="194881"/>
            <a:ext cx="5770880" cy="847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400" dirty="0">
                <a:solidFill>
                  <a:srgbClr val="975EC9"/>
                </a:solidFill>
              </a:rPr>
              <a:t>PKM</a:t>
            </a:r>
            <a:r>
              <a:rPr sz="5400" spc="-265" dirty="0">
                <a:solidFill>
                  <a:srgbClr val="975EC9"/>
                </a:solidFill>
              </a:rPr>
              <a:t> </a:t>
            </a:r>
            <a:r>
              <a:rPr sz="5400" spc="-600" dirty="0">
                <a:solidFill>
                  <a:srgbClr val="975EC9"/>
                </a:solidFill>
              </a:rPr>
              <a:t>T</a:t>
            </a:r>
            <a:r>
              <a:rPr sz="5400" spc="20" dirty="0">
                <a:solidFill>
                  <a:srgbClr val="975EC9"/>
                </a:solidFill>
              </a:rPr>
              <a:t>e</a:t>
            </a:r>
            <a:r>
              <a:rPr sz="5400" dirty="0">
                <a:solidFill>
                  <a:srgbClr val="975EC9"/>
                </a:solidFill>
              </a:rPr>
              <a:t>m</a:t>
            </a:r>
            <a:r>
              <a:rPr sz="5400" spc="35" dirty="0">
                <a:solidFill>
                  <a:srgbClr val="975EC9"/>
                </a:solidFill>
              </a:rPr>
              <a:t>a</a:t>
            </a:r>
            <a:r>
              <a:rPr sz="5400" spc="10" dirty="0">
                <a:solidFill>
                  <a:srgbClr val="975EC9"/>
                </a:solidFill>
              </a:rPr>
              <a:t>tik</a:t>
            </a:r>
            <a:r>
              <a:rPr sz="5400" spc="-204" dirty="0">
                <a:solidFill>
                  <a:srgbClr val="975EC9"/>
                </a:solidFill>
              </a:rPr>
              <a:t> </a:t>
            </a:r>
            <a:r>
              <a:rPr sz="5400" spc="-20" dirty="0">
                <a:solidFill>
                  <a:srgbClr val="975EC9"/>
                </a:solidFill>
              </a:rPr>
              <a:t>2025</a:t>
            </a:r>
            <a:endParaRPr sz="5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4526" y="2351886"/>
            <a:ext cx="3474074" cy="23747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62988" y="1067790"/>
            <a:ext cx="9411335" cy="5765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latin typeface="Arial MT"/>
                <a:cs typeface="Arial MT"/>
              </a:rPr>
              <a:t>Menampung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ide-</a:t>
            </a:r>
            <a:r>
              <a:rPr sz="1800" dirty="0">
                <a:latin typeface="Arial MT"/>
                <a:cs typeface="Arial MT"/>
              </a:rPr>
              <a:t>ide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kreatif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mahasiswa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agar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menghasilkan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karya-</a:t>
            </a:r>
            <a:r>
              <a:rPr sz="1800" dirty="0">
                <a:latin typeface="Arial MT"/>
                <a:cs typeface="Arial MT"/>
              </a:rPr>
              <a:t>karya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bermanfaat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dan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berdampak</a:t>
            </a:r>
            <a:r>
              <a:rPr sz="1800" spc="-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langsung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bagi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masyarakat.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904" y="2242794"/>
            <a:ext cx="3625215" cy="276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1699"/>
              </a:lnSpc>
              <a:spcBef>
                <a:spcPts val="95"/>
              </a:spcBef>
              <a:buAutoNum type="arabicPeriod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Kemandirian</a:t>
            </a:r>
            <a:r>
              <a:rPr sz="1950" spc="9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pangan,</a:t>
            </a:r>
            <a:r>
              <a:rPr sz="1950" spc="16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energi, </a:t>
            </a:r>
            <a:r>
              <a:rPr sz="1950" dirty="0">
                <a:latin typeface="Arial MT"/>
                <a:cs typeface="Arial MT"/>
              </a:rPr>
              <a:t>dan</a:t>
            </a:r>
            <a:r>
              <a:rPr sz="1950" spc="6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air</a:t>
            </a:r>
            <a:endParaRPr sz="195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0"/>
              </a:spcBef>
              <a:buAutoNum type="arabicPeriod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Kesehatan</a:t>
            </a:r>
            <a:r>
              <a:rPr sz="1950" spc="114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dan</a:t>
            </a:r>
            <a:r>
              <a:rPr sz="1950" spc="8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gizi</a:t>
            </a:r>
            <a:endParaRPr sz="195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  <a:spcBef>
                <a:spcPts val="75"/>
              </a:spcBef>
            </a:pPr>
            <a:r>
              <a:rPr sz="1950" spc="-10" dirty="0">
                <a:latin typeface="Arial MT"/>
                <a:cs typeface="Arial MT"/>
              </a:rPr>
              <a:t>masyarakat</a:t>
            </a:r>
            <a:endParaRPr sz="195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40"/>
              </a:spcBef>
              <a:buAutoNum type="arabicPeriod" startAt="3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Pencegahan</a:t>
            </a:r>
            <a:r>
              <a:rPr sz="1950" spc="13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dan</a:t>
            </a:r>
            <a:endParaRPr sz="195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  <a:spcBef>
                <a:spcPts val="70"/>
              </a:spcBef>
            </a:pPr>
            <a:r>
              <a:rPr sz="1950" dirty="0">
                <a:latin typeface="Arial MT"/>
                <a:cs typeface="Arial MT"/>
              </a:rPr>
              <a:t>pemberantasan</a:t>
            </a:r>
            <a:r>
              <a:rPr sz="1950" spc="16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korupsi</a:t>
            </a:r>
            <a:endParaRPr sz="195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5"/>
              </a:spcBef>
              <a:buAutoNum type="arabicPeriod" startAt="4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Pemberantasan</a:t>
            </a:r>
            <a:r>
              <a:rPr sz="1950" spc="16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kemiskinan</a:t>
            </a:r>
            <a:endParaRPr sz="195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40"/>
              </a:spcBef>
              <a:buAutoNum type="arabicPeriod" startAt="4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Pencegahan</a:t>
            </a:r>
            <a:r>
              <a:rPr sz="1950" spc="13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dan</a:t>
            </a:r>
            <a:endParaRPr sz="195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  <a:spcBef>
                <a:spcPts val="70"/>
              </a:spcBef>
            </a:pPr>
            <a:r>
              <a:rPr sz="1950" dirty="0">
                <a:latin typeface="Arial MT"/>
                <a:cs typeface="Arial MT"/>
              </a:rPr>
              <a:t>pemberantasan</a:t>
            </a:r>
            <a:r>
              <a:rPr sz="1950" spc="16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narkoba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0576" y="2113965"/>
            <a:ext cx="3783329" cy="4290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35"/>
              </a:spcBef>
              <a:buSzPct val="97435"/>
              <a:buAutoNum type="arabicPeriod" startAt="6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Penguatan</a:t>
            </a:r>
            <a:r>
              <a:rPr sz="1950" spc="16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pendidikan,</a:t>
            </a:r>
            <a:r>
              <a:rPr sz="1950" spc="14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sains,</a:t>
            </a:r>
            <a:endParaRPr sz="195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  <a:spcBef>
                <a:spcPts val="40"/>
              </a:spcBef>
            </a:pPr>
            <a:r>
              <a:rPr sz="1950" dirty="0">
                <a:latin typeface="Arial MT"/>
                <a:cs typeface="Arial MT"/>
              </a:rPr>
              <a:t>dan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teknologi</a:t>
            </a:r>
            <a:endParaRPr sz="1950">
              <a:latin typeface="Arial MT"/>
              <a:cs typeface="Arial MT"/>
            </a:endParaRPr>
          </a:p>
          <a:p>
            <a:pPr marL="354965" marR="5080" indent="-342900">
              <a:lnSpc>
                <a:spcPct val="102600"/>
              </a:lnSpc>
              <a:spcBef>
                <a:spcPts val="15"/>
              </a:spcBef>
              <a:buSzPct val="97435"/>
              <a:buAutoNum type="arabicPeriod" startAt="7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Penguatan</a:t>
            </a:r>
            <a:r>
              <a:rPr sz="1950" spc="1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kesetaraan</a:t>
            </a:r>
            <a:r>
              <a:rPr sz="1950" spc="17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gender </a:t>
            </a:r>
            <a:r>
              <a:rPr sz="1950" dirty="0">
                <a:latin typeface="Arial MT"/>
                <a:cs typeface="Arial MT"/>
              </a:rPr>
              <a:t>dan</a:t>
            </a:r>
            <a:r>
              <a:rPr sz="1950" spc="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perlindungan</a:t>
            </a:r>
            <a:r>
              <a:rPr sz="1950" spc="1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hak-</a:t>
            </a:r>
            <a:r>
              <a:rPr sz="1950" spc="-25" dirty="0">
                <a:latin typeface="Arial MT"/>
                <a:cs typeface="Arial MT"/>
              </a:rPr>
              <a:t>hak </a:t>
            </a:r>
            <a:r>
              <a:rPr sz="1950" dirty="0">
                <a:latin typeface="Arial MT"/>
                <a:cs typeface="Arial MT"/>
              </a:rPr>
              <a:t>perempuan,</a:t>
            </a:r>
            <a:r>
              <a:rPr sz="1950" spc="14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anak,</a:t>
            </a:r>
            <a:r>
              <a:rPr sz="1950" spc="105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dan </a:t>
            </a:r>
            <a:r>
              <a:rPr sz="1950" dirty="0">
                <a:latin typeface="Arial MT"/>
                <a:cs typeface="Arial MT"/>
              </a:rPr>
              <a:t>penyandang</a:t>
            </a:r>
            <a:r>
              <a:rPr sz="1950" spc="17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disabilitas</a:t>
            </a:r>
            <a:endParaRPr sz="195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0"/>
              </a:spcBef>
              <a:buSzPct val="97435"/>
              <a:buAutoNum type="arabicPeriod" startAt="7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Pelestarian</a:t>
            </a:r>
            <a:r>
              <a:rPr sz="1950" spc="15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lingkungan</a:t>
            </a:r>
            <a:r>
              <a:rPr sz="1950" spc="16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dan</a:t>
            </a:r>
            <a:endParaRPr sz="195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  <a:spcBef>
                <a:spcPts val="40"/>
              </a:spcBef>
            </a:pPr>
            <a:r>
              <a:rPr sz="1950" dirty="0">
                <a:latin typeface="Arial MT"/>
                <a:cs typeface="Arial MT"/>
              </a:rPr>
              <a:t>mitigasi</a:t>
            </a:r>
            <a:r>
              <a:rPr sz="1950" spc="10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bencana</a:t>
            </a:r>
            <a:endParaRPr sz="1950">
              <a:latin typeface="Arial MT"/>
              <a:cs typeface="Arial MT"/>
            </a:endParaRPr>
          </a:p>
          <a:p>
            <a:pPr marL="354965" marR="780415" indent="-342900">
              <a:lnSpc>
                <a:spcPct val="102600"/>
              </a:lnSpc>
              <a:spcBef>
                <a:spcPts val="15"/>
              </a:spcBef>
              <a:buSzPct val="97435"/>
              <a:buAutoNum type="arabicPeriod" startAt="9"/>
              <a:tabLst>
                <a:tab pos="354965" algn="l"/>
              </a:tabLst>
            </a:pPr>
            <a:r>
              <a:rPr sz="1950" dirty="0">
                <a:latin typeface="Arial MT"/>
                <a:cs typeface="Arial MT"/>
              </a:rPr>
              <a:t>Pemerataan</a:t>
            </a:r>
            <a:r>
              <a:rPr sz="1950" spc="15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ekonomi, </a:t>
            </a:r>
            <a:r>
              <a:rPr sz="1950" dirty="0">
                <a:latin typeface="Arial MT"/>
                <a:cs typeface="Arial MT"/>
              </a:rPr>
              <a:t>penguatan</a:t>
            </a:r>
            <a:r>
              <a:rPr sz="1950" spc="14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UMKM,</a:t>
            </a:r>
            <a:r>
              <a:rPr sz="1950" spc="9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dan </a:t>
            </a:r>
            <a:r>
              <a:rPr sz="1950" dirty="0">
                <a:latin typeface="Arial MT"/>
                <a:cs typeface="Arial MT"/>
              </a:rPr>
              <a:t>pembangunan</a:t>
            </a:r>
            <a:r>
              <a:rPr sz="1950" spc="17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Ibu</a:t>
            </a:r>
            <a:r>
              <a:rPr sz="1950" spc="10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Kota </a:t>
            </a:r>
            <a:r>
              <a:rPr sz="1950" dirty="0">
                <a:latin typeface="Arial MT"/>
                <a:cs typeface="Arial MT"/>
              </a:rPr>
              <a:t>Negara</a:t>
            </a:r>
            <a:r>
              <a:rPr sz="1950" spc="12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(IKN)</a:t>
            </a:r>
            <a:endParaRPr sz="1950">
              <a:latin typeface="Arial MT"/>
              <a:cs typeface="Arial MT"/>
            </a:endParaRPr>
          </a:p>
          <a:p>
            <a:pPr marL="349885" marR="207645" indent="-349885" algn="r">
              <a:lnSpc>
                <a:spcPct val="100000"/>
              </a:lnSpc>
              <a:spcBef>
                <a:spcPts val="70"/>
              </a:spcBef>
              <a:buSzPct val="97435"/>
              <a:buAutoNum type="arabicPeriod" startAt="9"/>
              <a:tabLst>
                <a:tab pos="349885" algn="l"/>
              </a:tabLst>
            </a:pPr>
            <a:r>
              <a:rPr sz="1950" dirty="0">
                <a:latin typeface="Arial MT"/>
                <a:cs typeface="Arial MT"/>
              </a:rPr>
              <a:t>Pelestarian</a:t>
            </a:r>
            <a:r>
              <a:rPr sz="1950" spc="1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seni</a:t>
            </a:r>
            <a:r>
              <a:rPr sz="1950" spc="6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budaya</a:t>
            </a:r>
            <a:r>
              <a:rPr sz="1950" spc="120" dirty="0">
                <a:latin typeface="Arial MT"/>
                <a:cs typeface="Arial MT"/>
              </a:rPr>
              <a:t> </a:t>
            </a:r>
            <a:r>
              <a:rPr sz="1950" spc="-25" dirty="0">
                <a:latin typeface="Arial MT"/>
                <a:cs typeface="Arial MT"/>
              </a:rPr>
              <a:t>dan</a:t>
            </a:r>
            <a:endParaRPr sz="1950">
              <a:latin typeface="Arial MT"/>
              <a:cs typeface="Arial MT"/>
            </a:endParaRPr>
          </a:p>
          <a:p>
            <a:pPr marR="237490" algn="r">
              <a:lnSpc>
                <a:spcPct val="100000"/>
              </a:lnSpc>
              <a:spcBef>
                <a:spcPts val="40"/>
              </a:spcBef>
            </a:pPr>
            <a:r>
              <a:rPr sz="1950" dirty="0">
                <a:latin typeface="Arial MT"/>
                <a:cs typeface="Arial MT"/>
              </a:rPr>
              <a:t>peningkatan</a:t>
            </a:r>
            <a:r>
              <a:rPr sz="1950" spc="16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ekonomi</a:t>
            </a:r>
            <a:r>
              <a:rPr sz="1950" spc="150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kreatif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1919" y="5477421"/>
            <a:ext cx="5306695" cy="955040"/>
          </a:xfrm>
          <a:prstGeom prst="rect">
            <a:avLst/>
          </a:prstGeom>
          <a:ln w="9008">
            <a:solidFill>
              <a:srgbClr val="6F2F9F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954405" marR="224154" indent="-725805">
              <a:lnSpc>
                <a:spcPts val="3340"/>
              </a:lnSpc>
              <a:spcBef>
                <a:spcPts val="439"/>
              </a:spcBef>
              <a:tabLst>
                <a:tab pos="1831339" algn="l"/>
              </a:tabLst>
            </a:pPr>
            <a:r>
              <a:rPr sz="2800" spc="-10" dirty="0">
                <a:latin typeface="Arial MT"/>
                <a:cs typeface="Arial MT"/>
              </a:rPr>
              <a:t>Proposal</a:t>
            </a:r>
            <a:r>
              <a:rPr sz="2800" dirty="0">
                <a:latin typeface="Arial MT"/>
                <a:cs typeface="Arial MT"/>
              </a:rPr>
              <a:t>	PKM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wajib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mengacu </a:t>
            </a:r>
            <a:r>
              <a:rPr sz="2800" dirty="0">
                <a:latin typeface="Arial MT"/>
                <a:cs typeface="Arial MT"/>
              </a:rPr>
              <a:t>pada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salah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satu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tema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60540"/>
            <a:chOff x="0" y="0"/>
            <a:chExt cx="12193905" cy="686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602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632" y="292874"/>
              <a:ext cx="4533646" cy="11328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632" y="900950"/>
              <a:ext cx="3051683" cy="113282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8645" y="431774"/>
            <a:ext cx="3752215" cy="1245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4000" spc="-10" dirty="0"/>
              <a:t>PELAKSANAAN </a:t>
            </a:r>
            <a:r>
              <a:rPr sz="4000" dirty="0"/>
              <a:t>PKM</a:t>
            </a:r>
            <a:r>
              <a:rPr sz="4000" spc="-15" dirty="0"/>
              <a:t> </a:t>
            </a:r>
            <a:r>
              <a:rPr sz="4000" spc="-20" dirty="0"/>
              <a:t>2025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6488938" y="3244341"/>
            <a:ext cx="552450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99"/>
              </a:lnSpc>
              <a:spcBef>
                <a:spcPts val="95"/>
              </a:spcBef>
              <a:buChar char="•"/>
              <a:tabLst>
                <a:tab pos="295910" algn="l"/>
              </a:tabLst>
            </a:pPr>
            <a:r>
              <a:rPr sz="2800" dirty="0">
                <a:latin typeface="Arial MT"/>
                <a:cs typeface="Arial MT"/>
              </a:rPr>
              <a:t>1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mahasiswa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hanya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boleh </a:t>
            </a:r>
            <a:r>
              <a:rPr sz="2800" dirty="0">
                <a:latin typeface="Arial MT"/>
                <a:cs typeface="Arial MT"/>
              </a:rPr>
              <a:t>mengusulkan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proposal</a:t>
            </a:r>
            <a:r>
              <a:rPr sz="2800" spc="-11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PKM </a:t>
            </a:r>
            <a:r>
              <a:rPr sz="2800" dirty="0">
                <a:latin typeface="Arial MT"/>
                <a:cs typeface="Arial MT"/>
              </a:rPr>
              <a:t>pendanaan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E85FC4"/>
                </a:solidFill>
                <a:latin typeface="Arial MT"/>
                <a:cs typeface="Arial MT"/>
              </a:rPr>
              <a:t>atau</a:t>
            </a:r>
            <a:r>
              <a:rPr sz="2800" spc="-75" dirty="0">
                <a:solidFill>
                  <a:srgbClr val="E85FC4"/>
                </a:solidFill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1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proposal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PKM </a:t>
            </a:r>
            <a:r>
              <a:rPr sz="2800" dirty="0">
                <a:latin typeface="Arial MT"/>
                <a:cs typeface="Arial MT"/>
              </a:rPr>
              <a:t>insentif</a:t>
            </a:r>
            <a:r>
              <a:rPr sz="2800" spc="-1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sebagai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ketua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maupun anggota</a:t>
            </a:r>
            <a:endParaRPr sz="2800">
              <a:latin typeface="Arial MT"/>
              <a:cs typeface="Arial MT"/>
            </a:endParaRPr>
          </a:p>
          <a:p>
            <a:pPr marL="295910" indent="-283210">
              <a:lnSpc>
                <a:spcPts val="3335"/>
              </a:lnSpc>
              <a:buChar char="•"/>
              <a:tabLst>
                <a:tab pos="295910" algn="l"/>
              </a:tabLst>
            </a:pPr>
            <a:r>
              <a:rPr sz="2800" spc="-25" dirty="0">
                <a:latin typeface="Arial MT"/>
                <a:cs typeface="Arial MT"/>
              </a:rPr>
              <a:t>3-</a:t>
            </a:r>
            <a:r>
              <a:rPr sz="2800" dirty="0">
                <a:latin typeface="Arial MT"/>
                <a:cs typeface="Arial MT"/>
              </a:rPr>
              <a:t>5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mahasiswa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per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kelompok</a:t>
            </a:r>
            <a:endParaRPr sz="2800">
              <a:latin typeface="Arial MT"/>
              <a:cs typeface="Arial MT"/>
            </a:endParaRPr>
          </a:p>
          <a:p>
            <a:pPr marL="295910" indent="-283210">
              <a:lnSpc>
                <a:spcPct val="100000"/>
              </a:lnSpc>
              <a:spcBef>
                <a:spcPts val="15"/>
              </a:spcBef>
              <a:buChar char="•"/>
              <a:tabLst>
                <a:tab pos="295910" algn="l"/>
              </a:tabLst>
            </a:pPr>
            <a:r>
              <a:rPr sz="2800" dirty="0">
                <a:latin typeface="Arial MT"/>
                <a:cs typeface="Arial MT"/>
              </a:rPr>
              <a:t>Pelaksanaan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3-</a:t>
            </a:r>
            <a:r>
              <a:rPr sz="2800" dirty="0">
                <a:latin typeface="Arial MT"/>
                <a:cs typeface="Arial MT"/>
              </a:rPr>
              <a:t>4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bulan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523" cy="686028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3905" cy="6860540"/>
          </a:xfrm>
          <a:custGeom>
            <a:avLst/>
            <a:gdLst/>
            <a:ahLst/>
            <a:cxnLst/>
            <a:rect l="l" t="t" r="r" b="b"/>
            <a:pathLst>
              <a:path w="12193905" h="6860540">
                <a:moveTo>
                  <a:pt x="12193524" y="0"/>
                </a:moveTo>
                <a:lnTo>
                  <a:pt x="0" y="0"/>
                </a:lnTo>
                <a:lnTo>
                  <a:pt x="0" y="6860285"/>
                </a:lnTo>
                <a:lnTo>
                  <a:pt x="12193524" y="6860285"/>
                </a:lnTo>
                <a:lnTo>
                  <a:pt x="12193524" y="0"/>
                </a:lnTo>
                <a:close/>
              </a:path>
            </a:pathLst>
          </a:custGeom>
          <a:solidFill>
            <a:srgbClr val="86ACDB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1129" y="10286"/>
            <a:ext cx="3892550" cy="3188970"/>
          </a:xfrm>
          <a:custGeom>
            <a:avLst/>
            <a:gdLst/>
            <a:ahLst/>
            <a:cxnLst/>
            <a:rect l="l" t="t" r="r" b="b"/>
            <a:pathLst>
              <a:path w="3892550" h="3188970">
                <a:moveTo>
                  <a:pt x="3892394" y="1981795"/>
                </a:moveTo>
                <a:lnTo>
                  <a:pt x="3858767" y="2053913"/>
                </a:lnTo>
                <a:lnTo>
                  <a:pt x="3837314" y="2096278"/>
                </a:lnTo>
                <a:lnTo>
                  <a:pt x="3814990" y="2137940"/>
                </a:lnTo>
                <a:lnTo>
                  <a:pt x="3791813" y="2178894"/>
                </a:lnTo>
                <a:lnTo>
                  <a:pt x="3767797" y="2219134"/>
                </a:lnTo>
                <a:lnTo>
                  <a:pt x="3742960" y="2258652"/>
                </a:lnTo>
                <a:lnTo>
                  <a:pt x="3717316" y="2297444"/>
                </a:lnTo>
                <a:lnTo>
                  <a:pt x="3690882" y="2335501"/>
                </a:lnTo>
                <a:lnTo>
                  <a:pt x="3663675" y="2372819"/>
                </a:lnTo>
                <a:lnTo>
                  <a:pt x="3635709" y="2409390"/>
                </a:lnTo>
                <a:lnTo>
                  <a:pt x="3607002" y="2445209"/>
                </a:lnTo>
                <a:lnTo>
                  <a:pt x="3577570" y="2480268"/>
                </a:lnTo>
                <a:lnTo>
                  <a:pt x="3547427" y="2514563"/>
                </a:lnTo>
                <a:lnTo>
                  <a:pt x="3516592" y="2548086"/>
                </a:lnTo>
                <a:lnTo>
                  <a:pt x="3485078" y="2580831"/>
                </a:lnTo>
                <a:lnTo>
                  <a:pt x="3452904" y="2612792"/>
                </a:lnTo>
                <a:lnTo>
                  <a:pt x="3420083" y="2643963"/>
                </a:lnTo>
                <a:lnTo>
                  <a:pt x="3386634" y="2674337"/>
                </a:lnTo>
                <a:lnTo>
                  <a:pt x="3352571" y="2703908"/>
                </a:lnTo>
                <a:lnTo>
                  <a:pt x="3317912" y="2732669"/>
                </a:lnTo>
                <a:lnTo>
                  <a:pt x="3282671" y="2760615"/>
                </a:lnTo>
                <a:lnTo>
                  <a:pt x="3246865" y="2787738"/>
                </a:lnTo>
                <a:lnTo>
                  <a:pt x="3210510" y="2814034"/>
                </a:lnTo>
                <a:lnTo>
                  <a:pt x="3173622" y="2839495"/>
                </a:lnTo>
                <a:lnTo>
                  <a:pt x="3136218" y="2864114"/>
                </a:lnTo>
                <a:lnTo>
                  <a:pt x="3098312" y="2887887"/>
                </a:lnTo>
                <a:lnTo>
                  <a:pt x="3059922" y="2910806"/>
                </a:lnTo>
                <a:lnTo>
                  <a:pt x="3021063" y="2932865"/>
                </a:lnTo>
                <a:lnTo>
                  <a:pt x="2981752" y="2954058"/>
                </a:lnTo>
                <a:lnTo>
                  <a:pt x="2942004" y="2974378"/>
                </a:lnTo>
                <a:lnTo>
                  <a:pt x="2901836" y="2993820"/>
                </a:lnTo>
                <a:lnTo>
                  <a:pt x="2861263" y="3012377"/>
                </a:lnTo>
                <a:lnTo>
                  <a:pt x="2820302" y="3030042"/>
                </a:lnTo>
                <a:lnTo>
                  <a:pt x="2778969" y="3046809"/>
                </a:lnTo>
                <a:lnTo>
                  <a:pt x="2737280" y="3062672"/>
                </a:lnTo>
                <a:lnTo>
                  <a:pt x="2695250" y="3077625"/>
                </a:lnTo>
                <a:lnTo>
                  <a:pt x="2652896" y="3091661"/>
                </a:lnTo>
                <a:lnTo>
                  <a:pt x="2610235" y="3104774"/>
                </a:lnTo>
                <a:lnTo>
                  <a:pt x="2567281" y="3116958"/>
                </a:lnTo>
                <a:lnTo>
                  <a:pt x="2524052" y="3128207"/>
                </a:lnTo>
                <a:lnTo>
                  <a:pt x="2480562" y="3138513"/>
                </a:lnTo>
                <a:lnTo>
                  <a:pt x="2436829" y="3147871"/>
                </a:lnTo>
                <a:lnTo>
                  <a:pt x="2392869" y="3156275"/>
                </a:lnTo>
                <a:lnTo>
                  <a:pt x="2348696" y="3163717"/>
                </a:lnTo>
                <a:lnTo>
                  <a:pt x="2304328" y="3170193"/>
                </a:lnTo>
                <a:lnTo>
                  <a:pt x="2259781" y="3175695"/>
                </a:lnTo>
                <a:lnTo>
                  <a:pt x="2215070" y="3180217"/>
                </a:lnTo>
                <a:lnTo>
                  <a:pt x="2170212" y="3183753"/>
                </a:lnTo>
                <a:lnTo>
                  <a:pt x="2125223" y="3186297"/>
                </a:lnTo>
                <a:lnTo>
                  <a:pt x="2080118" y="3187842"/>
                </a:lnTo>
                <a:lnTo>
                  <a:pt x="2034914" y="3188382"/>
                </a:lnTo>
                <a:lnTo>
                  <a:pt x="1989627" y="3187910"/>
                </a:lnTo>
                <a:lnTo>
                  <a:pt x="1944273" y="3186421"/>
                </a:lnTo>
                <a:lnTo>
                  <a:pt x="1898868" y="3183908"/>
                </a:lnTo>
                <a:lnTo>
                  <a:pt x="1853428" y="3180365"/>
                </a:lnTo>
                <a:lnTo>
                  <a:pt x="1807970" y="3175785"/>
                </a:lnTo>
                <a:lnTo>
                  <a:pt x="1762508" y="3170162"/>
                </a:lnTo>
                <a:lnTo>
                  <a:pt x="1717060" y="3163490"/>
                </a:lnTo>
                <a:lnTo>
                  <a:pt x="1671641" y="3155763"/>
                </a:lnTo>
                <a:lnTo>
                  <a:pt x="1626267" y="3146973"/>
                </a:lnTo>
                <a:lnTo>
                  <a:pt x="1580955" y="3137115"/>
                </a:lnTo>
                <a:lnTo>
                  <a:pt x="1535721" y="3126183"/>
                </a:lnTo>
                <a:lnTo>
                  <a:pt x="1490580" y="3114171"/>
                </a:lnTo>
                <a:lnTo>
                  <a:pt x="1445549" y="3101071"/>
                </a:lnTo>
                <a:lnTo>
                  <a:pt x="1400643" y="3086877"/>
                </a:lnTo>
                <a:lnTo>
                  <a:pt x="1355880" y="3071584"/>
                </a:lnTo>
                <a:lnTo>
                  <a:pt x="1311274" y="3055185"/>
                </a:lnTo>
                <a:lnTo>
                  <a:pt x="1266842" y="3037674"/>
                </a:lnTo>
                <a:lnTo>
                  <a:pt x="1222600" y="3019044"/>
                </a:lnTo>
                <a:lnTo>
                  <a:pt x="1178807" y="2999401"/>
                </a:lnTo>
                <a:lnTo>
                  <a:pt x="1135703" y="2978858"/>
                </a:lnTo>
                <a:lnTo>
                  <a:pt x="1093296" y="2957429"/>
                </a:lnTo>
                <a:lnTo>
                  <a:pt x="1051592" y="2935130"/>
                </a:lnTo>
                <a:lnTo>
                  <a:pt x="1010596" y="2911979"/>
                </a:lnTo>
                <a:lnTo>
                  <a:pt x="970316" y="2887990"/>
                </a:lnTo>
                <a:lnTo>
                  <a:pt x="930757" y="2863179"/>
                </a:lnTo>
                <a:lnTo>
                  <a:pt x="891927" y="2837564"/>
                </a:lnTo>
                <a:lnTo>
                  <a:pt x="853830" y="2811160"/>
                </a:lnTo>
                <a:lnTo>
                  <a:pt x="816474" y="2783982"/>
                </a:lnTo>
                <a:lnTo>
                  <a:pt x="779865" y="2756047"/>
                </a:lnTo>
                <a:lnTo>
                  <a:pt x="744009" y="2727372"/>
                </a:lnTo>
                <a:lnTo>
                  <a:pt x="708912" y="2697971"/>
                </a:lnTo>
                <a:lnTo>
                  <a:pt x="674582" y="2667862"/>
                </a:lnTo>
                <a:lnTo>
                  <a:pt x="641023" y="2637060"/>
                </a:lnTo>
                <a:lnTo>
                  <a:pt x="608243" y="2605581"/>
                </a:lnTo>
                <a:lnTo>
                  <a:pt x="576248" y="2573441"/>
                </a:lnTo>
                <a:lnTo>
                  <a:pt x="545044" y="2540657"/>
                </a:lnTo>
                <a:lnTo>
                  <a:pt x="514638" y="2507244"/>
                </a:lnTo>
                <a:lnTo>
                  <a:pt x="485035" y="2473218"/>
                </a:lnTo>
                <a:lnTo>
                  <a:pt x="456242" y="2438596"/>
                </a:lnTo>
                <a:lnTo>
                  <a:pt x="428266" y="2403393"/>
                </a:lnTo>
                <a:lnTo>
                  <a:pt x="401113" y="2367626"/>
                </a:lnTo>
                <a:lnTo>
                  <a:pt x="374789" y="2331311"/>
                </a:lnTo>
                <a:lnTo>
                  <a:pt x="349300" y="2294463"/>
                </a:lnTo>
                <a:lnTo>
                  <a:pt x="324653" y="2257099"/>
                </a:lnTo>
                <a:lnTo>
                  <a:pt x="300854" y="2219235"/>
                </a:lnTo>
                <a:lnTo>
                  <a:pt x="277909" y="2180886"/>
                </a:lnTo>
                <a:lnTo>
                  <a:pt x="255825" y="2142069"/>
                </a:lnTo>
                <a:lnTo>
                  <a:pt x="234608" y="2102801"/>
                </a:lnTo>
                <a:lnTo>
                  <a:pt x="214265" y="2063096"/>
                </a:lnTo>
                <a:lnTo>
                  <a:pt x="194801" y="2022971"/>
                </a:lnTo>
                <a:lnTo>
                  <a:pt x="176223" y="1982442"/>
                </a:lnTo>
                <a:lnTo>
                  <a:pt x="158537" y="1941526"/>
                </a:lnTo>
                <a:lnTo>
                  <a:pt x="141751" y="1900237"/>
                </a:lnTo>
                <a:lnTo>
                  <a:pt x="125869" y="1858593"/>
                </a:lnTo>
                <a:lnTo>
                  <a:pt x="110898" y="1816609"/>
                </a:lnTo>
                <a:lnTo>
                  <a:pt x="96845" y="1774301"/>
                </a:lnTo>
                <a:lnTo>
                  <a:pt x="83717" y="1731685"/>
                </a:lnTo>
                <a:lnTo>
                  <a:pt x="71518" y="1688778"/>
                </a:lnTo>
                <a:lnTo>
                  <a:pt x="60256" y="1645595"/>
                </a:lnTo>
                <a:lnTo>
                  <a:pt x="49937" y="1602153"/>
                </a:lnTo>
                <a:lnTo>
                  <a:pt x="40567" y="1558468"/>
                </a:lnTo>
                <a:lnTo>
                  <a:pt x="32153" y="1514555"/>
                </a:lnTo>
                <a:lnTo>
                  <a:pt x="24701" y="1470430"/>
                </a:lnTo>
                <a:lnTo>
                  <a:pt x="18217" y="1426110"/>
                </a:lnTo>
                <a:lnTo>
                  <a:pt x="12707" y="1381611"/>
                </a:lnTo>
                <a:lnTo>
                  <a:pt x="8178" y="1336949"/>
                </a:lnTo>
                <a:lnTo>
                  <a:pt x="4637" y="1292140"/>
                </a:lnTo>
                <a:lnTo>
                  <a:pt x="2089" y="1247199"/>
                </a:lnTo>
                <a:lnTo>
                  <a:pt x="541" y="1202143"/>
                </a:lnTo>
                <a:lnTo>
                  <a:pt x="0" y="1156989"/>
                </a:lnTo>
                <a:lnTo>
                  <a:pt x="470" y="1111751"/>
                </a:lnTo>
                <a:lnTo>
                  <a:pt x="1960" y="1066447"/>
                </a:lnTo>
                <a:lnTo>
                  <a:pt x="4475" y="1021091"/>
                </a:lnTo>
                <a:lnTo>
                  <a:pt x="8021" y="975701"/>
                </a:lnTo>
                <a:lnTo>
                  <a:pt x="12605" y="930292"/>
                </a:lnTo>
                <a:lnTo>
                  <a:pt x="18233" y="884880"/>
                </a:lnTo>
                <a:lnTo>
                  <a:pt x="24912" y="839481"/>
                </a:lnTo>
                <a:lnTo>
                  <a:pt x="32647" y="794112"/>
                </a:lnTo>
                <a:lnTo>
                  <a:pt x="41446" y="748789"/>
                </a:lnTo>
                <a:lnTo>
                  <a:pt x="51314" y="703526"/>
                </a:lnTo>
                <a:lnTo>
                  <a:pt x="62257" y="658342"/>
                </a:lnTo>
                <a:lnTo>
                  <a:pt x="74283" y="613250"/>
                </a:lnTo>
                <a:lnTo>
                  <a:pt x="87397" y="568269"/>
                </a:lnTo>
                <a:lnTo>
                  <a:pt x="101606" y="523413"/>
                </a:lnTo>
                <a:lnTo>
                  <a:pt x="116916" y="478699"/>
                </a:lnTo>
                <a:lnTo>
                  <a:pt x="133334" y="434142"/>
                </a:lnTo>
                <a:lnTo>
                  <a:pt x="150865" y="389759"/>
                </a:lnTo>
                <a:lnTo>
                  <a:pt x="169516" y="345567"/>
                </a:lnTo>
                <a:lnTo>
                  <a:pt x="189874" y="300391"/>
                </a:lnTo>
                <a:lnTo>
                  <a:pt x="211317" y="255746"/>
                </a:lnTo>
                <a:lnTo>
                  <a:pt x="233834" y="211648"/>
                </a:lnTo>
                <a:lnTo>
                  <a:pt x="257416" y="168116"/>
                </a:lnTo>
                <a:lnTo>
                  <a:pt x="282051" y="125167"/>
                </a:lnTo>
                <a:lnTo>
                  <a:pt x="307730" y="82819"/>
                </a:lnTo>
                <a:lnTo>
                  <a:pt x="334441" y="41091"/>
                </a:lnTo>
                <a:lnTo>
                  <a:pt x="362175" y="0"/>
                </a:lnTo>
              </a:path>
            </a:pathLst>
          </a:custGeom>
          <a:ln w="1801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39" y="0"/>
            <a:ext cx="4380484" cy="170040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455" y="97231"/>
            <a:ext cx="3326129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D9D9D9"/>
                </a:solidFill>
              </a:rPr>
              <a:t>Proposal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57138" y="761491"/>
            <a:ext cx="5436870" cy="4721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1805" marR="5080" indent="-459740">
              <a:lnSpc>
                <a:spcPct val="100099"/>
              </a:lnSpc>
              <a:spcBef>
                <a:spcPts val="95"/>
              </a:spcBef>
              <a:buChar char="•"/>
              <a:tabLst>
                <a:tab pos="471805" algn="l"/>
              </a:tabLst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Penggunaan</a:t>
            </a:r>
            <a:r>
              <a:rPr sz="2800" spc="-1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kecerdasan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buatan/artificial</a:t>
            </a:r>
            <a:r>
              <a:rPr sz="2800" spc="-1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intelligence</a:t>
            </a:r>
            <a:r>
              <a:rPr sz="2800" spc="-1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(AI)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mengikuti</a:t>
            </a:r>
            <a:r>
              <a:rPr sz="28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syarat</a:t>
            </a:r>
            <a:r>
              <a:rPr sz="2800" spc="-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280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ketentuan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berlaku</a:t>
            </a:r>
            <a:r>
              <a:rPr sz="2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sesuai</a:t>
            </a:r>
            <a:r>
              <a:rPr sz="2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dengan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Panduan</a:t>
            </a:r>
            <a:r>
              <a:rPr sz="2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GenAI</a:t>
            </a:r>
            <a:r>
              <a:rPr sz="2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Belmawa</a:t>
            </a:r>
            <a:endParaRPr sz="2800">
              <a:latin typeface="Arial MT"/>
              <a:cs typeface="Arial MT"/>
            </a:endParaRPr>
          </a:p>
          <a:p>
            <a:pPr marL="471805">
              <a:lnSpc>
                <a:spcPts val="3335"/>
              </a:lnSpc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sz="2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https://s.id/PanduanGenAI</a:t>
            </a:r>
            <a:r>
              <a:rPr sz="2800" spc="-1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  <a:p>
            <a:pPr marL="471805" marR="105410" indent="-459740">
              <a:lnSpc>
                <a:spcPct val="100099"/>
              </a:lnSpc>
              <a:spcBef>
                <a:spcPts val="10"/>
              </a:spcBef>
              <a:buChar char="•"/>
              <a:tabLst>
                <a:tab pos="471805" algn="l"/>
                <a:tab pos="4073525" algn="l"/>
              </a:tabLst>
            </a:pPr>
            <a:r>
              <a:rPr sz="2800" spc="-55" dirty="0">
                <a:solidFill>
                  <a:srgbClr val="FFFFFF"/>
                </a:solidFill>
                <a:latin typeface="Arial MT"/>
                <a:cs typeface="Arial MT"/>
              </a:rPr>
              <a:t>Telah</a:t>
            </a:r>
            <a:r>
              <a:rPr sz="280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dilakukan</a:t>
            </a:r>
            <a:r>
              <a:rPr sz="2800" spc="-1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Uji</a:t>
            </a:r>
            <a:r>
              <a:rPr sz="28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Periksa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Similaritas</a:t>
            </a:r>
            <a:r>
              <a:rPr sz="28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Proposal</a:t>
            </a:r>
            <a:r>
              <a:rPr sz="28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(Turtitin,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iThenticate</a:t>
            </a:r>
            <a:r>
              <a:rPr sz="2800" spc="-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atau</a:t>
            </a:r>
            <a:r>
              <a:rPr sz="2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lainnya)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280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indeks</a:t>
            </a:r>
            <a:r>
              <a:rPr sz="28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MT"/>
                <a:cs typeface="Arial MT"/>
              </a:rPr>
              <a:t>similaritas </a:t>
            </a: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maksimal</a:t>
            </a:r>
            <a:r>
              <a:rPr sz="2800" spc="-1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MT"/>
                <a:cs typeface="Arial MT"/>
              </a:rPr>
              <a:t>25%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0349" y="1502536"/>
            <a:ext cx="5401310" cy="3856990"/>
            <a:chOff x="360349" y="1502536"/>
            <a:chExt cx="5401310" cy="3856990"/>
          </a:xfrm>
        </p:grpSpPr>
        <p:sp>
          <p:nvSpPr>
            <p:cNvPr id="9" name="object 9"/>
            <p:cNvSpPr/>
            <p:nvPr/>
          </p:nvSpPr>
          <p:spPr>
            <a:xfrm>
              <a:off x="644194" y="1949322"/>
              <a:ext cx="4029710" cy="854075"/>
            </a:xfrm>
            <a:custGeom>
              <a:avLst/>
              <a:gdLst/>
              <a:ahLst/>
              <a:cxnLst/>
              <a:rect l="l" t="t" r="r" b="b"/>
              <a:pathLst>
                <a:path w="4029710" h="854075">
                  <a:moveTo>
                    <a:pt x="3748989" y="831596"/>
                  </a:moveTo>
                  <a:lnTo>
                    <a:pt x="3742893" y="825500"/>
                  </a:lnTo>
                  <a:lnTo>
                    <a:pt x="3726764" y="825500"/>
                  </a:lnTo>
                  <a:lnTo>
                    <a:pt x="3720668" y="831596"/>
                  </a:lnTo>
                  <a:lnTo>
                    <a:pt x="3720668" y="835660"/>
                  </a:lnTo>
                  <a:lnTo>
                    <a:pt x="3632149" y="835660"/>
                  </a:lnTo>
                  <a:lnTo>
                    <a:pt x="3496005" y="699516"/>
                  </a:lnTo>
                  <a:lnTo>
                    <a:pt x="2823667" y="699516"/>
                  </a:lnTo>
                  <a:lnTo>
                    <a:pt x="2746451" y="819531"/>
                  </a:lnTo>
                  <a:lnTo>
                    <a:pt x="2593924" y="819531"/>
                  </a:lnTo>
                  <a:lnTo>
                    <a:pt x="2389962" y="615188"/>
                  </a:lnTo>
                  <a:lnTo>
                    <a:pt x="1708480" y="614070"/>
                  </a:lnTo>
                  <a:lnTo>
                    <a:pt x="1708480" y="610870"/>
                  </a:lnTo>
                  <a:lnTo>
                    <a:pt x="1701495" y="604774"/>
                  </a:lnTo>
                  <a:lnTo>
                    <a:pt x="1694383" y="604774"/>
                  </a:lnTo>
                  <a:lnTo>
                    <a:pt x="1686255" y="604774"/>
                  </a:lnTo>
                  <a:lnTo>
                    <a:pt x="1680159" y="610870"/>
                  </a:lnTo>
                  <a:lnTo>
                    <a:pt x="1680159" y="627126"/>
                  </a:lnTo>
                  <a:lnTo>
                    <a:pt x="1686255" y="633095"/>
                  </a:lnTo>
                  <a:lnTo>
                    <a:pt x="1702384" y="633095"/>
                  </a:lnTo>
                  <a:lnTo>
                    <a:pt x="1708480" y="627126"/>
                  </a:lnTo>
                  <a:lnTo>
                    <a:pt x="1708480" y="622681"/>
                  </a:lnTo>
                  <a:lnTo>
                    <a:pt x="2386787" y="622681"/>
                  </a:lnTo>
                  <a:lnTo>
                    <a:pt x="2583269" y="819531"/>
                  </a:lnTo>
                  <a:lnTo>
                    <a:pt x="2300300" y="819531"/>
                  </a:lnTo>
                  <a:lnTo>
                    <a:pt x="2233879" y="698373"/>
                  </a:lnTo>
                  <a:lnTo>
                    <a:pt x="1868119" y="698373"/>
                  </a:lnTo>
                  <a:lnTo>
                    <a:pt x="1781251" y="786003"/>
                  </a:lnTo>
                  <a:lnTo>
                    <a:pt x="1472514" y="786003"/>
                  </a:lnTo>
                  <a:lnTo>
                    <a:pt x="1397457" y="710311"/>
                  </a:lnTo>
                  <a:lnTo>
                    <a:pt x="887933" y="710311"/>
                  </a:lnTo>
                  <a:lnTo>
                    <a:pt x="887933" y="706628"/>
                  </a:lnTo>
                  <a:lnTo>
                    <a:pt x="881075" y="699897"/>
                  </a:lnTo>
                  <a:lnTo>
                    <a:pt x="863041" y="699897"/>
                  </a:lnTo>
                  <a:lnTo>
                    <a:pt x="856310" y="706628"/>
                  </a:lnTo>
                  <a:lnTo>
                    <a:pt x="856310" y="724662"/>
                  </a:lnTo>
                  <a:lnTo>
                    <a:pt x="863041" y="731393"/>
                  </a:lnTo>
                  <a:lnTo>
                    <a:pt x="872058" y="731393"/>
                  </a:lnTo>
                  <a:lnTo>
                    <a:pt x="881075" y="731393"/>
                  </a:lnTo>
                  <a:lnTo>
                    <a:pt x="887933" y="723519"/>
                  </a:lnTo>
                  <a:lnTo>
                    <a:pt x="887933" y="718947"/>
                  </a:lnTo>
                  <a:lnTo>
                    <a:pt x="1394155" y="718947"/>
                  </a:lnTo>
                  <a:lnTo>
                    <a:pt x="1469212" y="793496"/>
                  </a:lnTo>
                  <a:lnTo>
                    <a:pt x="1784553" y="793496"/>
                  </a:lnTo>
                  <a:lnTo>
                    <a:pt x="1871421" y="705993"/>
                  </a:lnTo>
                  <a:lnTo>
                    <a:pt x="2230577" y="705993"/>
                  </a:lnTo>
                  <a:lnTo>
                    <a:pt x="2297125" y="828167"/>
                  </a:lnTo>
                  <a:lnTo>
                    <a:pt x="2750642" y="828167"/>
                  </a:lnTo>
                  <a:lnTo>
                    <a:pt x="2826842" y="707009"/>
                  </a:lnTo>
                  <a:lnTo>
                    <a:pt x="3492703" y="707009"/>
                  </a:lnTo>
                  <a:lnTo>
                    <a:pt x="3628974" y="844423"/>
                  </a:lnTo>
                  <a:lnTo>
                    <a:pt x="3720668" y="844423"/>
                  </a:lnTo>
                  <a:lnTo>
                    <a:pt x="3720668" y="847852"/>
                  </a:lnTo>
                  <a:lnTo>
                    <a:pt x="3726764" y="853821"/>
                  </a:lnTo>
                  <a:lnTo>
                    <a:pt x="3734892" y="853821"/>
                  </a:lnTo>
                  <a:lnTo>
                    <a:pt x="3742893" y="853821"/>
                  </a:lnTo>
                  <a:lnTo>
                    <a:pt x="3748989" y="847852"/>
                  </a:lnTo>
                  <a:lnTo>
                    <a:pt x="3748989" y="831596"/>
                  </a:lnTo>
                  <a:close/>
                </a:path>
                <a:path w="4029710" h="854075">
                  <a:moveTo>
                    <a:pt x="4029532" y="83693"/>
                  </a:moveTo>
                  <a:lnTo>
                    <a:pt x="4024452" y="77597"/>
                  </a:lnTo>
                  <a:lnTo>
                    <a:pt x="4019499" y="72517"/>
                  </a:lnTo>
                  <a:lnTo>
                    <a:pt x="4010355" y="72517"/>
                  </a:lnTo>
                  <a:lnTo>
                    <a:pt x="4004259" y="77597"/>
                  </a:lnTo>
                  <a:lnTo>
                    <a:pt x="3999179" y="82677"/>
                  </a:lnTo>
                  <a:lnTo>
                    <a:pt x="3999179" y="89852"/>
                  </a:lnTo>
                  <a:lnTo>
                    <a:pt x="3681298" y="252857"/>
                  </a:lnTo>
                  <a:lnTo>
                    <a:pt x="3488766" y="252857"/>
                  </a:lnTo>
                  <a:lnTo>
                    <a:pt x="3297377" y="443484"/>
                  </a:lnTo>
                  <a:lnTo>
                    <a:pt x="2997530" y="443484"/>
                  </a:lnTo>
                  <a:lnTo>
                    <a:pt x="2894279" y="546354"/>
                  </a:lnTo>
                  <a:lnTo>
                    <a:pt x="2895422" y="547497"/>
                  </a:lnTo>
                  <a:lnTo>
                    <a:pt x="2825445" y="547497"/>
                  </a:lnTo>
                  <a:lnTo>
                    <a:pt x="2764548" y="473202"/>
                  </a:lnTo>
                  <a:lnTo>
                    <a:pt x="2848305" y="391795"/>
                  </a:lnTo>
                  <a:lnTo>
                    <a:pt x="3127184" y="391795"/>
                  </a:lnTo>
                  <a:lnTo>
                    <a:pt x="3127705" y="395859"/>
                  </a:lnTo>
                  <a:lnTo>
                    <a:pt x="3134436" y="402590"/>
                  </a:lnTo>
                  <a:lnTo>
                    <a:pt x="3142310" y="402590"/>
                  </a:lnTo>
                  <a:lnTo>
                    <a:pt x="3151327" y="402590"/>
                  </a:lnTo>
                  <a:lnTo>
                    <a:pt x="3158058" y="395859"/>
                  </a:lnTo>
                  <a:lnTo>
                    <a:pt x="3158058" y="377825"/>
                  </a:lnTo>
                  <a:lnTo>
                    <a:pt x="3151327" y="371094"/>
                  </a:lnTo>
                  <a:lnTo>
                    <a:pt x="3133293" y="371094"/>
                  </a:lnTo>
                  <a:lnTo>
                    <a:pt x="3126562" y="377825"/>
                  </a:lnTo>
                  <a:lnTo>
                    <a:pt x="3126562" y="384556"/>
                  </a:lnTo>
                  <a:lnTo>
                    <a:pt x="2845130" y="384556"/>
                  </a:lnTo>
                  <a:lnTo>
                    <a:pt x="2758910" y="466344"/>
                  </a:lnTo>
                  <a:lnTo>
                    <a:pt x="2727909" y="428498"/>
                  </a:lnTo>
                  <a:lnTo>
                    <a:pt x="2306396" y="428498"/>
                  </a:lnTo>
                  <a:lnTo>
                    <a:pt x="2229180" y="548640"/>
                  </a:lnTo>
                  <a:lnTo>
                    <a:pt x="2027897" y="548640"/>
                  </a:lnTo>
                  <a:lnTo>
                    <a:pt x="2230958" y="345948"/>
                  </a:lnTo>
                  <a:lnTo>
                    <a:pt x="2560650" y="345948"/>
                  </a:lnTo>
                  <a:lnTo>
                    <a:pt x="2832201" y="32169"/>
                  </a:lnTo>
                  <a:lnTo>
                    <a:pt x="2834716" y="34925"/>
                  </a:lnTo>
                  <a:lnTo>
                    <a:pt x="2843733" y="34925"/>
                  </a:lnTo>
                  <a:lnTo>
                    <a:pt x="2848813" y="28194"/>
                  </a:lnTo>
                  <a:lnTo>
                    <a:pt x="2853893" y="22479"/>
                  </a:lnTo>
                  <a:lnTo>
                    <a:pt x="2853893" y="12446"/>
                  </a:lnTo>
                  <a:lnTo>
                    <a:pt x="2848813" y="5588"/>
                  </a:lnTo>
                  <a:lnTo>
                    <a:pt x="2843733" y="0"/>
                  </a:lnTo>
                  <a:lnTo>
                    <a:pt x="2834716" y="0"/>
                  </a:lnTo>
                  <a:lnTo>
                    <a:pt x="2828620" y="5588"/>
                  </a:lnTo>
                  <a:lnTo>
                    <a:pt x="2823540" y="11303"/>
                  </a:lnTo>
                  <a:lnTo>
                    <a:pt x="2823540" y="21463"/>
                  </a:lnTo>
                  <a:lnTo>
                    <a:pt x="2826728" y="25692"/>
                  </a:lnTo>
                  <a:lnTo>
                    <a:pt x="2557475" y="337312"/>
                  </a:lnTo>
                  <a:lnTo>
                    <a:pt x="2227656" y="337312"/>
                  </a:lnTo>
                  <a:lnTo>
                    <a:pt x="2017077" y="548640"/>
                  </a:lnTo>
                  <a:lnTo>
                    <a:pt x="1869897" y="548640"/>
                  </a:lnTo>
                  <a:lnTo>
                    <a:pt x="1783029" y="461772"/>
                  </a:lnTo>
                  <a:lnTo>
                    <a:pt x="1467815" y="461772"/>
                  </a:lnTo>
                  <a:lnTo>
                    <a:pt x="1392758" y="536829"/>
                  </a:lnTo>
                  <a:lnTo>
                    <a:pt x="576910" y="536829"/>
                  </a:lnTo>
                  <a:lnTo>
                    <a:pt x="787222" y="447929"/>
                  </a:lnTo>
                  <a:lnTo>
                    <a:pt x="1288745" y="447929"/>
                  </a:lnTo>
                  <a:lnTo>
                    <a:pt x="1288745" y="451358"/>
                  </a:lnTo>
                  <a:lnTo>
                    <a:pt x="1296619" y="457454"/>
                  </a:lnTo>
                  <a:lnTo>
                    <a:pt x="1304493" y="457454"/>
                  </a:lnTo>
                  <a:lnTo>
                    <a:pt x="1313510" y="457454"/>
                  </a:lnTo>
                  <a:lnTo>
                    <a:pt x="1320241" y="451358"/>
                  </a:lnTo>
                  <a:lnTo>
                    <a:pt x="1320241" y="435229"/>
                  </a:lnTo>
                  <a:lnTo>
                    <a:pt x="1313510" y="429133"/>
                  </a:lnTo>
                  <a:lnTo>
                    <a:pt x="1295476" y="429133"/>
                  </a:lnTo>
                  <a:lnTo>
                    <a:pt x="1288745" y="435229"/>
                  </a:lnTo>
                  <a:lnTo>
                    <a:pt x="1288745" y="440436"/>
                  </a:lnTo>
                  <a:lnTo>
                    <a:pt x="783920" y="440436"/>
                  </a:lnTo>
                  <a:lnTo>
                    <a:pt x="558914" y="536829"/>
                  </a:lnTo>
                  <a:lnTo>
                    <a:pt x="388289" y="536829"/>
                  </a:lnTo>
                  <a:lnTo>
                    <a:pt x="387426" y="536448"/>
                  </a:lnTo>
                  <a:lnTo>
                    <a:pt x="387032" y="536829"/>
                  </a:lnTo>
                  <a:lnTo>
                    <a:pt x="28371" y="536829"/>
                  </a:lnTo>
                  <a:lnTo>
                    <a:pt x="28371" y="530987"/>
                  </a:lnTo>
                  <a:lnTo>
                    <a:pt x="22288" y="524256"/>
                  </a:lnTo>
                  <a:lnTo>
                    <a:pt x="6070" y="524256"/>
                  </a:lnTo>
                  <a:lnTo>
                    <a:pt x="0" y="530987"/>
                  </a:lnTo>
                  <a:lnTo>
                    <a:pt x="0" y="549021"/>
                  </a:lnTo>
                  <a:lnTo>
                    <a:pt x="6070" y="555752"/>
                  </a:lnTo>
                  <a:lnTo>
                    <a:pt x="14185" y="555752"/>
                  </a:lnTo>
                  <a:lnTo>
                    <a:pt x="22288" y="555752"/>
                  </a:lnTo>
                  <a:lnTo>
                    <a:pt x="28371" y="549021"/>
                  </a:lnTo>
                  <a:lnTo>
                    <a:pt x="28371" y="544322"/>
                  </a:lnTo>
                  <a:lnTo>
                    <a:pt x="387794" y="544322"/>
                  </a:lnTo>
                  <a:lnTo>
                    <a:pt x="611530" y="643509"/>
                  </a:lnTo>
                  <a:lnTo>
                    <a:pt x="1533728" y="643509"/>
                  </a:lnTo>
                  <a:lnTo>
                    <a:pt x="1565935" y="675919"/>
                  </a:lnTo>
                  <a:lnTo>
                    <a:pt x="1562684" y="679831"/>
                  </a:lnTo>
                  <a:lnTo>
                    <a:pt x="1562684" y="689991"/>
                  </a:lnTo>
                  <a:lnTo>
                    <a:pt x="1568272" y="695706"/>
                  </a:lnTo>
                  <a:lnTo>
                    <a:pt x="1573987" y="701294"/>
                  </a:lnTo>
                  <a:lnTo>
                    <a:pt x="1584147" y="701294"/>
                  </a:lnTo>
                  <a:lnTo>
                    <a:pt x="1590878" y="695706"/>
                  </a:lnTo>
                  <a:lnTo>
                    <a:pt x="1596466" y="689991"/>
                  </a:lnTo>
                  <a:lnTo>
                    <a:pt x="1596466" y="679831"/>
                  </a:lnTo>
                  <a:lnTo>
                    <a:pt x="1590878" y="673100"/>
                  </a:lnTo>
                  <a:lnTo>
                    <a:pt x="1585163" y="667512"/>
                  </a:lnTo>
                  <a:lnTo>
                    <a:pt x="1575130" y="667512"/>
                  </a:lnTo>
                  <a:lnTo>
                    <a:pt x="1571815" y="670217"/>
                  </a:lnTo>
                  <a:lnTo>
                    <a:pt x="1536903" y="635889"/>
                  </a:lnTo>
                  <a:lnTo>
                    <a:pt x="614756" y="635889"/>
                  </a:lnTo>
                  <a:lnTo>
                    <a:pt x="405422" y="544322"/>
                  </a:lnTo>
                  <a:lnTo>
                    <a:pt x="1395933" y="544322"/>
                  </a:lnTo>
                  <a:lnTo>
                    <a:pt x="1470990" y="469265"/>
                  </a:lnTo>
                  <a:lnTo>
                    <a:pt x="1779854" y="469265"/>
                  </a:lnTo>
                  <a:lnTo>
                    <a:pt x="1866722" y="556133"/>
                  </a:lnTo>
                  <a:lnTo>
                    <a:pt x="2020392" y="556133"/>
                  </a:lnTo>
                  <a:lnTo>
                    <a:pt x="2232355" y="556133"/>
                  </a:lnTo>
                  <a:lnTo>
                    <a:pt x="2309571" y="435991"/>
                  </a:lnTo>
                  <a:lnTo>
                    <a:pt x="2411298" y="435991"/>
                  </a:lnTo>
                  <a:lnTo>
                    <a:pt x="2411171" y="436118"/>
                  </a:lnTo>
                  <a:lnTo>
                    <a:pt x="2611183" y="637159"/>
                  </a:lnTo>
                  <a:lnTo>
                    <a:pt x="3058490" y="637159"/>
                  </a:lnTo>
                  <a:lnTo>
                    <a:pt x="3058490" y="639064"/>
                  </a:lnTo>
                  <a:lnTo>
                    <a:pt x="3064586" y="645795"/>
                  </a:lnTo>
                  <a:lnTo>
                    <a:pt x="3072714" y="645795"/>
                  </a:lnTo>
                  <a:lnTo>
                    <a:pt x="3080842" y="645795"/>
                  </a:lnTo>
                  <a:lnTo>
                    <a:pt x="3086938" y="639064"/>
                  </a:lnTo>
                  <a:lnTo>
                    <a:pt x="3086938" y="621030"/>
                  </a:lnTo>
                  <a:lnTo>
                    <a:pt x="3080842" y="614299"/>
                  </a:lnTo>
                  <a:lnTo>
                    <a:pt x="3064586" y="614299"/>
                  </a:lnTo>
                  <a:lnTo>
                    <a:pt x="3058490" y="621030"/>
                  </a:lnTo>
                  <a:lnTo>
                    <a:pt x="3058490" y="629539"/>
                  </a:lnTo>
                  <a:lnTo>
                    <a:pt x="2614485" y="629539"/>
                  </a:lnTo>
                  <a:lnTo>
                    <a:pt x="2421928" y="435991"/>
                  </a:lnTo>
                  <a:lnTo>
                    <a:pt x="2723591" y="435991"/>
                  </a:lnTo>
                  <a:lnTo>
                    <a:pt x="2753207" y="471754"/>
                  </a:lnTo>
                  <a:lnTo>
                    <a:pt x="2751277" y="473583"/>
                  </a:lnTo>
                  <a:lnTo>
                    <a:pt x="2757754" y="479806"/>
                  </a:lnTo>
                  <a:lnTo>
                    <a:pt x="2758922" y="478663"/>
                  </a:lnTo>
                  <a:lnTo>
                    <a:pt x="2822270" y="555117"/>
                  </a:lnTo>
                  <a:lnTo>
                    <a:pt x="3494608" y="555117"/>
                  </a:lnTo>
                  <a:lnTo>
                    <a:pt x="3896830" y="349897"/>
                  </a:lnTo>
                  <a:lnTo>
                    <a:pt x="3897071" y="350139"/>
                  </a:lnTo>
                  <a:lnTo>
                    <a:pt x="3903929" y="355092"/>
                  </a:lnTo>
                  <a:lnTo>
                    <a:pt x="3913962" y="355092"/>
                  </a:lnTo>
                  <a:lnTo>
                    <a:pt x="3919677" y="350139"/>
                  </a:lnTo>
                  <a:lnTo>
                    <a:pt x="3925265" y="345059"/>
                  </a:lnTo>
                  <a:lnTo>
                    <a:pt x="3925265" y="335915"/>
                  </a:lnTo>
                  <a:lnTo>
                    <a:pt x="3919677" y="329819"/>
                  </a:lnTo>
                  <a:lnTo>
                    <a:pt x="3913962" y="324739"/>
                  </a:lnTo>
                  <a:lnTo>
                    <a:pt x="3903929" y="324739"/>
                  </a:lnTo>
                  <a:lnTo>
                    <a:pt x="3897071" y="329819"/>
                  </a:lnTo>
                  <a:lnTo>
                    <a:pt x="3891483" y="334899"/>
                  </a:lnTo>
                  <a:lnTo>
                    <a:pt x="3891483" y="344043"/>
                  </a:lnTo>
                  <a:lnTo>
                    <a:pt x="3891699" y="344297"/>
                  </a:lnTo>
                  <a:lnTo>
                    <a:pt x="3491433" y="547497"/>
                  </a:lnTo>
                  <a:lnTo>
                    <a:pt x="2903855" y="547497"/>
                  </a:lnTo>
                  <a:lnTo>
                    <a:pt x="3000705" y="451993"/>
                  </a:lnTo>
                  <a:lnTo>
                    <a:pt x="3300679" y="451993"/>
                  </a:lnTo>
                  <a:lnTo>
                    <a:pt x="3493084" y="260350"/>
                  </a:lnTo>
                  <a:lnTo>
                    <a:pt x="3684473" y="260350"/>
                  </a:lnTo>
                  <a:lnTo>
                    <a:pt x="4002875" y="96139"/>
                  </a:lnTo>
                  <a:lnTo>
                    <a:pt x="4004259" y="97790"/>
                  </a:lnTo>
                  <a:lnTo>
                    <a:pt x="4010355" y="102870"/>
                  </a:lnTo>
                  <a:lnTo>
                    <a:pt x="4019499" y="102870"/>
                  </a:lnTo>
                  <a:lnTo>
                    <a:pt x="4024452" y="97790"/>
                  </a:lnTo>
                  <a:lnTo>
                    <a:pt x="4029532" y="92710"/>
                  </a:lnTo>
                  <a:lnTo>
                    <a:pt x="4029532" y="836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349" y="2959442"/>
              <a:ext cx="4053966" cy="8693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3629" y="3414356"/>
              <a:ext cx="4053966" cy="8693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7724" y="4135081"/>
              <a:ext cx="4053966" cy="86935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70826" y="1523999"/>
              <a:ext cx="4375150" cy="2662555"/>
            </a:xfrm>
            <a:custGeom>
              <a:avLst/>
              <a:gdLst/>
              <a:ahLst/>
              <a:cxnLst/>
              <a:rect l="l" t="t" r="r" b="b"/>
              <a:pathLst>
                <a:path w="4375150" h="2662554">
                  <a:moveTo>
                    <a:pt x="3455352" y="94742"/>
                  </a:moveTo>
                  <a:lnTo>
                    <a:pt x="3450526" y="90043"/>
                  </a:lnTo>
                  <a:lnTo>
                    <a:pt x="3444303" y="90043"/>
                  </a:lnTo>
                  <a:lnTo>
                    <a:pt x="3437953" y="90043"/>
                  </a:lnTo>
                  <a:lnTo>
                    <a:pt x="3433254" y="95504"/>
                  </a:lnTo>
                  <a:lnTo>
                    <a:pt x="3433254" y="99441"/>
                  </a:lnTo>
                  <a:lnTo>
                    <a:pt x="3054540" y="99441"/>
                  </a:lnTo>
                  <a:lnTo>
                    <a:pt x="2998660" y="45593"/>
                  </a:lnTo>
                  <a:lnTo>
                    <a:pt x="2763964" y="45593"/>
                  </a:lnTo>
                  <a:lnTo>
                    <a:pt x="2699194" y="108839"/>
                  </a:lnTo>
                  <a:lnTo>
                    <a:pt x="2431859" y="108839"/>
                  </a:lnTo>
                  <a:lnTo>
                    <a:pt x="2382329" y="20574"/>
                  </a:lnTo>
                  <a:lnTo>
                    <a:pt x="2044636" y="20574"/>
                  </a:lnTo>
                  <a:lnTo>
                    <a:pt x="1987867" y="108077"/>
                  </a:lnTo>
                  <a:lnTo>
                    <a:pt x="1492186" y="108077"/>
                  </a:lnTo>
                  <a:lnTo>
                    <a:pt x="1390713" y="8890"/>
                  </a:lnTo>
                  <a:lnTo>
                    <a:pt x="1320228" y="8890"/>
                  </a:lnTo>
                  <a:lnTo>
                    <a:pt x="1320228" y="4699"/>
                  </a:lnTo>
                  <a:lnTo>
                    <a:pt x="1315402" y="0"/>
                  </a:lnTo>
                  <a:lnTo>
                    <a:pt x="1309179" y="0"/>
                  </a:lnTo>
                  <a:lnTo>
                    <a:pt x="1302829" y="0"/>
                  </a:lnTo>
                  <a:lnTo>
                    <a:pt x="1298130" y="4699"/>
                  </a:lnTo>
                  <a:lnTo>
                    <a:pt x="1298130" y="17272"/>
                  </a:lnTo>
                  <a:lnTo>
                    <a:pt x="1302829" y="21971"/>
                  </a:lnTo>
                  <a:lnTo>
                    <a:pt x="1315402" y="21971"/>
                  </a:lnTo>
                  <a:lnTo>
                    <a:pt x="1320228" y="17272"/>
                  </a:lnTo>
                  <a:lnTo>
                    <a:pt x="1320228" y="15113"/>
                  </a:lnTo>
                  <a:lnTo>
                    <a:pt x="1388300" y="15113"/>
                  </a:lnTo>
                  <a:lnTo>
                    <a:pt x="1489773" y="113538"/>
                  </a:lnTo>
                  <a:lnTo>
                    <a:pt x="1990280" y="113538"/>
                  </a:lnTo>
                  <a:lnTo>
                    <a:pt x="2047811" y="26797"/>
                  </a:lnTo>
                  <a:lnTo>
                    <a:pt x="2158936" y="26797"/>
                  </a:lnTo>
                  <a:lnTo>
                    <a:pt x="2312225" y="178816"/>
                  </a:lnTo>
                  <a:lnTo>
                    <a:pt x="2820606" y="179692"/>
                  </a:lnTo>
                  <a:lnTo>
                    <a:pt x="2820606" y="182753"/>
                  </a:lnTo>
                  <a:lnTo>
                    <a:pt x="2826194" y="188214"/>
                  </a:lnTo>
                  <a:lnTo>
                    <a:pt x="2831655" y="188214"/>
                  </a:lnTo>
                  <a:lnTo>
                    <a:pt x="2838005" y="188214"/>
                  </a:lnTo>
                  <a:lnTo>
                    <a:pt x="2842704" y="182753"/>
                  </a:lnTo>
                  <a:lnTo>
                    <a:pt x="2842704" y="168402"/>
                  </a:lnTo>
                  <a:lnTo>
                    <a:pt x="2838005" y="162941"/>
                  </a:lnTo>
                  <a:lnTo>
                    <a:pt x="2825305" y="162941"/>
                  </a:lnTo>
                  <a:lnTo>
                    <a:pt x="2820606" y="168402"/>
                  </a:lnTo>
                  <a:lnTo>
                    <a:pt x="2820606" y="173355"/>
                  </a:lnTo>
                  <a:lnTo>
                    <a:pt x="2314638" y="173355"/>
                  </a:lnTo>
                  <a:lnTo>
                    <a:pt x="2166836" y="26797"/>
                  </a:lnTo>
                  <a:lnTo>
                    <a:pt x="2379916" y="26797"/>
                  </a:lnTo>
                  <a:lnTo>
                    <a:pt x="2429446" y="114300"/>
                  </a:lnTo>
                  <a:lnTo>
                    <a:pt x="2701607" y="114300"/>
                  </a:lnTo>
                  <a:lnTo>
                    <a:pt x="2766377" y="51054"/>
                  </a:lnTo>
                  <a:lnTo>
                    <a:pt x="2996247" y="51054"/>
                  </a:lnTo>
                  <a:lnTo>
                    <a:pt x="3052127" y="105664"/>
                  </a:lnTo>
                  <a:lnTo>
                    <a:pt x="3433254" y="105664"/>
                  </a:lnTo>
                  <a:lnTo>
                    <a:pt x="3433254" y="107315"/>
                  </a:lnTo>
                  <a:lnTo>
                    <a:pt x="3437953" y="112141"/>
                  </a:lnTo>
                  <a:lnTo>
                    <a:pt x="3450526" y="112141"/>
                  </a:lnTo>
                  <a:lnTo>
                    <a:pt x="3455352" y="107315"/>
                  </a:lnTo>
                  <a:lnTo>
                    <a:pt x="3455352" y="94742"/>
                  </a:lnTo>
                  <a:close/>
                </a:path>
                <a:path w="4375150" h="2662554">
                  <a:moveTo>
                    <a:pt x="3752151" y="2639822"/>
                  </a:moveTo>
                  <a:lnTo>
                    <a:pt x="3745420" y="2633726"/>
                  </a:lnTo>
                  <a:lnTo>
                    <a:pt x="3727386" y="2633726"/>
                  </a:lnTo>
                  <a:lnTo>
                    <a:pt x="3720655" y="2639822"/>
                  </a:lnTo>
                  <a:lnTo>
                    <a:pt x="3720655" y="2643886"/>
                  </a:lnTo>
                  <a:lnTo>
                    <a:pt x="3636073" y="2643886"/>
                  </a:lnTo>
                  <a:lnTo>
                    <a:pt x="3499929" y="2507742"/>
                  </a:lnTo>
                  <a:lnTo>
                    <a:pt x="2827591" y="2507742"/>
                  </a:lnTo>
                  <a:lnTo>
                    <a:pt x="2750375" y="2627630"/>
                  </a:lnTo>
                  <a:lnTo>
                    <a:pt x="2597708" y="2627630"/>
                  </a:lnTo>
                  <a:lnTo>
                    <a:pt x="2392870" y="2423287"/>
                  </a:lnTo>
                  <a:lnTo>
                    <a:pt x="1712531" y="2422309"/>
                  </a:lnTo>
                  <a:lnTo>
                    <a:pt x="1712531" y="2415667"/>
                  </a:lnTo>
                  <a:lnTo>
                    <a:pt x="1705419" y="2408936"/>
                  </a:lnTo>
                  <a:lnTo>
                    <a:pt x="1698307" y="2408936"/>
                  </a:lnTo>
                  <a:lnTo>
                    <a:pt x="1690179" y="2408936"/>
                  </a:lnTo>
                  <a:lnTo>
                    <a:pt x="1684083" y="2415667"/>
                  </a:lnTo>
                  <a:lnTo>
                    <a:pt x="1684083" y="2433701"/>
                  </a:lnTo>
                  <a:lnTo>
                    <a:pt x="1690179" y="2440559"/>
                  </a:lnTo>
                  <a:lnTo>
                    <a:pt x="1706435" y="2440559"/>
                  </a:lnTo>
                  <a:lnTo>
                    <a:pt x="1712531" y="2433701"/>
                  </a:lnTo>
                  <a:lnTo>
                    <a:pt x="1712531" y="2430780"/>
                  </a:lnTo>
                  <a:lnTo>
                    <a:pt x="2389695" y="2430780"/>
                  </a:lnTo>
                  <a:lnTo>
                    <a:pt x="2587028" y="2627630"/>
                  </a:lnTo>
                  <a:lnTo>
                    <a:pt x="2304351" y="2627630"/>
                  </a:lnTo>
                  <a:lnTo>
                    <a:pt x="2237803" y="2506599"/>
                  </a:lnTo>
                  <a:lnTo>
                    <a:pt x="1872170" y="2506599"/>
                  </a:lnTo>
                  <a:lnTo>
                    <a:pt x="1785302" y="2594229"/>
                  </a:lnTo>
                  <a:lnTo>
                    <a:pt x="1476438" y="2594229"/>
                  </a:lnTo>
                  <a:lnTo>
                    <a:pt x="1401381" y="2518537"/>
                  </a:lnTo>
                  <a:lnTo>
                    <a:pt x="888174" y="2518537"/>
                  </a:lnTo>
                  <a:lnTo>
                    <a:pt x="888174" y="2513584"/>
                  </a:lnTo>
                  <a:lnTo>
                    <a:pt x="882078" y="2507615"/>
                  </a:lnTo>
                  <a:lnTo>
                    <a:pt x="865949" y="2507615"/>
                  </a:lnTo>
                  <a:lnTo>
                    <a:pt x="859853" y="2513584"/>
                  </a:lnTo>
                  <a:lnTo>
                    <a:pt x="859853" y="2529840"/>
                  </a:lnTo>
                  <a:lnTo>
                    <a:pt x="865949" y="2535936"/>
                  </a:lnTo>
                  <a:lnTo>
                    <a:pt x="874077" y="2535936"/>
                  </a:lnTo>
                  <a:lnTo>
                    <a:pt x="882078" y="2535936"/>
                  </a:lnTo>
                  <a:lnTo>
                    <a:pt x="888174" y="2528824"/>
                  </a:lnTo>
                  <a:lnTo>
                    <a:pt x="888174" y="2527173"/>
                  </a:lnTo>
                  <a:lnTo>
                    <a:pt x="1398206" y="2527173"/>
                  </a:lnTo>
                  <a:lnTo>
                    <a:pt x="1473263" y="2601722"/>
                  </a:lnTo>
                  <a:lnTo>
                    <a:pt x="1788477" y="2601722"/>
                  </a:lnTo>
                  <a:lnTo>
                    <a:pt x="1875345" y="2514219"/>
                  </a:lnTo>
                  <a:lnTo>
                    <a:pt x="2234628" y="2514219"/>
                  </a:lnTo>
                  <a:lnTo>
                    <a:pt x="2301049" y="2636266"/>
                  </a:lnTo>
                  <a:lnTo>
                    <a:pt x="2754693" y="2636266"/>
                  </a:lnTo>
                  <a:lnTo>
                    <a:pt x="2830766" y="2515235"/>
                  </a:lnTo>
                  <a:lnTo>
                    <a:pt x="3496754" y="2515235"/>
                  </a:lnTo>
                  <a:lnTo>
                    <a:pt x="3632898" y="2652522"/>
                  </a:lnTo>
                  <a:lnTo>
                    <a:pt x="3720655" y="2652522"/>
                  </a:lnTo>
                  <a:lnTo>
                    <a:pt x="3720655" y="2655951"/>
                  </a:lnTo>
                  <a:lnTo>
                    <a:pt x="3727386" y="2662047"/>
                  </a:lnTo>
                  <a:lnTo>
                    <a:pt x="3736403" y="2662047"/>
                  </a:lnTo>
                  <a:lnTo>
                    <a:pt x="3745420" y="2662047"/>
                  </a:lnTo>
                  <a:lnTo>
                    <a:pt x="3752151" y="2655951"/>
                  </a:lnTo>
                  <a:lnTo>
                    <a:pt x="3752151" y="2639822"/>
                  </a:lnTo>
                  <a:close/>
                </a:path>
                <a:path w="4375150" h="2662554">
                  <a:moveTo>
                    <a:pt x="4032821" y="1888998"/>
                  </a:moveTo>
                  <a:lnTo>
                    <a:pt x="4027233" y="1882267"/>
                  </a:lnTo>
                  <a:lnTo>
                    <a:pt x="4021645" y="1876552"/>
                  </a:lnTo>
                  <a:lnTo>
                    <a:pt x="4011485" y="1876552"/>
                  </a:lnTo>
                  <a:lnTo>
                    <a:pt x="4004754" y="1882267"/>
                  </a:lnTo>
                  <a:lnTo>
                    <a:pt x="3999039" y="1887855"/>
                  </a:lnTo>
                  <a:lnTo>
                    <a:pt x="3999039" y="1897849"/>
                  </a:lnTo>
                  <a:lnTo>
                    <a:pt x="3682174" y="2060968"/>
                  </a:lnTo>
                  <a:lnTo>
                    <a:pt x="3490404" y="2060968"/>
                  </a:lnTo>
                  <a:lnTo>
                    <a:pt x="3299777" y="2251710"/>
                  </a:lnTo>
                  <a:lnTo>
                    <a:pt x="3001073" y="2251710"/>
                  </a:lnTo>
                  <a:lnTo>
                    <a:pt x="2898203" y="2354453"/>
                  </a:lnTo>
                  <a:lnTo>
                    <a:pt x="2899473" y="2355723"/>
                  </a:lnTo>
                  <a:lnTo>
                    <a:pt x="2829496" y="2355723"/>
                  </a:lnTo>
                  <a:lnTo>
                    <a:pt x="2768104" y="2280932"/>
                  </a:lnTo>
                  <a:lnTo>
                    <a:pt x="2851213" y="2195830"/>
                  </a:lnTo>
                  <a:lnTo>
                    <a:pt x="3130461" y="2195830"/>
                  </a:lnTo>
                  <a:lnTo>
                    <a:pt x="3131121" y="2201037"/>
                  </a:lnTo>
                  <a:lnTo>
                    <a:pt x="3137217" y="2207133"/>
                  </a:lnTo>
                  <a:lnTo>
                    <a:pt x="3144202" y="2207133"/>
                  </a:lnTo>
                  <a:lnTo>
                    <a:pt x="3152330" y="2207133"/>
                  </a:lnTo>
                  <a:lnTo>
                    <a:pt x="3158426" y="2201037"/>
                  </a:lnTo>
                  <a:lnTo>
                    <a:pt x="3158426" y="2184781"/>
                  </a:lnTo>
                  <a:lnTo>
                    <a:pt x="3152330" y="2178685"/>
                  </a:lnTo>
                  <a:lnTo>
                    <a:pt x="3136201" y="2178685"/>
                  </a:lnTo>
                  <a:lnTo>
                    <a:pt x="3130105" y="2184781"/>
                  </a:lnTo>
                  <a:lnTo>
                    <a:pt x="3130105" y="2188210"/>
                  </a:lnTo>
                  <a:lnTo>
                    <a:pt x="2847911" y="2188210"/>
                  </a:lnTo>
                  <a:lnTo>
                    <a:pt x="2762339" y="2273909"/>
                  </a:lnTo>
                  <a:lnTo>
                    <a:pt x="2731833" y="2236724"/>
                  </a:lnTo>
                  <a:lnTo>
                    <a:pt x="2310447" y="2236724"/>
                  </a:lnTo>
                  <a:lnTo>
                    <a:pt x="2233231" y="2356866"/>
                  </a:lnTo>
                  <a:lnTo>
                    <a:pt x="2027250" y="2356866"/>
                  </a:lnTo>
                  <a:lnTo>
                    <a:pt x="2233739" y="2151507"/>
                  </a:lnTo>
                  <a:lnTo>
                    <a:pt x="2561780" y="2151507"/>
                  </a:lnTo>
                  <a:lnTo>
                    <a:pt x="2832912" y="1838947"/>
                  </a:lnTo>
                  <a:lnTo>
                    <a:pt x="2834678" y="1840153"/>
                  </a:lnTo>
                  <a:lnTo>
                    <a:pt x="2840774" y="1841436"/>
                  </a:lnTo>
                  <a:lnTo>
                    <a:pt x="2846667" y="1840153"/>
                  </a:lnTo>
                  <a:lnTo>
                    <a:pt x="2851594" y="1836293"/>
                  </a:lnTo>
                  <a:lnTo>
                    <a:pt x="2857182" y="1830705"/>
                  </a:lnTo>
                  <a:lnTo>
                    <a:pt x="2857182" y="1820545"/>
                  </a:lnTo>
                  <a:lnTo>
                    <a:pt x="2851594" y="1813814"/>
                  </a:lnTo>
                  <a:lnTo>
                    <a:pt x="2846006" y="1808226"/>
                  </a:lnTo>
                  <a:lnTo>
                    <a:pt x="2835846" y="1808226"/>
                  </a:lnTo>
                  <a:lnTo>
                    <a:pt x="2829115" y="1813814"/>
                  </a:lnTo>
                  <a:lnTo>
                    <a:pt x="2823400" y="1819402"/>
                  </a:lnTo>
                  <a:lnTo>
                    <a:pt x="2823400" y="1829562"/>
                  </a:lnTo>
                  <a:lnTo>
                    <a:pt x="2826702" y="1833460"/>
                  </a:lnTo>
                  <a:lnTo>
                    <a:pt x="2558478" y="2142871"/>
                  </a:lnTo>
                  <a:lnTo>
                    <a:pt x="2230564" y="2142871"/>
                  </a:lnTo>
                  <a:lnTo>
                    <a:pt x="2018982" y="2354453"/>
                  </a:lnTo>
                  <a:lnTo>
                    <a:pt x="2021395" y="2356866"/>
                  </a:lnTo>
                  <a:lnTo>
                    <a:pt x="1873948" y="2356866"/>
                  </a:lnTo>
                  <a:lnTo>
                    <a:pt x="1787080" y="2269998"/>
                  </a:lnTo>
                  <a:lnTo>
                    <a:pt x="1471739" y="2269998"/>
                  </a:lnTo>
                  <a:lnTo>
                    <a:pt x="1396682" y="2345055"/>
                  </a:lnTo>
                  <a:lnTo>
                    <a:pt x="576364" y="2345055"/>
                  </a:lnTo>
                  <a:lnTo>
                    <a:pt x="786701" y="2256155"/>
                  </a:lnTo>
                  <a:lnTo>
                    <a:pt x="1292288" y="2256155"/>
                  </a:lnTo>
                  <a:lnTo>
                    <a:pt x="1292288" y="2258060"/>
                  </a:lnTo>
                  <a:lnTo>
                    <a:pt x="1299400" y="2264791"/>
                  </a:lnTo>
                  <a:lnTo>
                    <a:pt x="1306385" y="2264791"/>
                  </a:lnTo>
                  <a:lnTo>
                    <a:pt x="1314513" y="2264791"/>
                  </a:lnTo>
                  <a:lnTo>
                    <a:pt x="1320609" y="2258060"/>
                  </a:lnTo>
                  <a:lnTo>
                    <a:pt x="1320609" y="2240026"/>
                  </a:lnTo>
                  <a:lnTo>
                    <a:pt x="1314513" y="2233295"/>
                  </a:lnTo>
                  <a:lnTo>
                    <a:pt x="1298384" y="2233295"/>
                  </a:lnTo>
                  <a:lnTo>
                    <a:pt x="1292288" y="2240026"/>
                  </a:lnTo>
                  <a:lnTo>
                    <a:pt x="1292288" y="2248662"/>
                  </a:lnTo>
                  <a:lnTo>
                    <a:pt x="783399" y="2248662"/>
                  </a:lnTo>
                  <a:lnTo>
                    <a:pt x="558393" y="2345055"/>
                  </a:lnTo>
                  <a:lnTo>
                    <a:pt x="392290" y="2345055"/>
                  </a:lnTo>
                  <a:lnTo>
                    <a:pt x="391426" y="2344674"/>
                  </a:lnTo>
                  <a:lnTo>
                    <a:pt x="391033" y="2345055"/>
                  </a:lnTo>
                  <a:lnTo>
                    <a:pt x="31521" y="2345055"/>
                  </a:lnTo>
                  <a:lnTo>
                    <a:pt x="31521" y="2337943"/>
                  </a:lnTo>
                  <a:lnTo>
                    <a:pt x="24765" y="2331847"/>
                  </a:lnTo>
                  <a:lnTo>
                    <a:pt x="6756" y="2331847"/>
                  </a:lnTo>
                  <a:lnTo>
                    <a:pt x="0" y="2337943"/>
                  </a:lnTo>
                  <a:lnTo>
                    <a:pt x="0" y="2354199"/>
                  </a:lnTo>
                  <a:lnTo>
                    <a:pt x="6756" y="2360295"/>
                  </a:lnTo>
                  <a:lnTo>
                    <a:pt x="15760" y="2360295"/>
                  </a:lnTo>
                  <a:lnTo>
                    <a:pt x="24765" y="2360295"/>
                  </a:lnTo>
                  <a:lnTo>
                    <a:pt x="31521" y="2354199"/>
                  </a:lnTo>
                  <a:lnTo>
                    <a:pt x="31521" y="2352548"/>
                  </a:lnTo>
                  <a:lnTo>
                    <a:pt x="391795" y="2352548"/>
                  </a:lnTo>
                  <a:lnTo>
                    <a:pt x="615505" y="2451608"/>
                  </a:lnTo>
                  <a:lnTo>
                    <a:pt x="1537652" y="2451608"/>
                  </a:lnTo>
                  <a:lnTo>
                    <a:pt x="1569326" y="2483574"/>
                  </a:lnTo>
                  <a:lnTo>
                    <a:pt x="1566735" y="2486406"/>
                  </a:lnTo>
                  <a:lnTo>
                    <a:pt x="1566735" y="2495550"/>
                  </a:lnTo>
                  <a:lnTo>
                    <a:pt x="1572323" y="2500630"/>
                  </a:lnTo>
                  <a:lnTo>
                    <a:pt x="1577911" y="2505710"/>
                  </a:lnTo>
                  <a:lnTo>
                    <a:pt x="1588071" y="2505710"/>
                  </a:lnTo>
                  <a:lnTo>
                    <a:pt x="1594802" y="2500630"/>
                  </a:lnTo>
                  <a:lnTo>
                    <a:pt x="1600517" y="2495550"/>
                  </a:lnTo>
                  <a:lnTo>
                    <a:pt x="1600517" y="2486406"/>
                  </a:lnTo>
                  <a:lnTo>
                    <a:pt x="1594802" y="2480310"/>
                  </a:lnTo>
                  <a:lnTo>
                    <a:pt x="1589214" y="2475230"/>
                  </a:lnTo>
                  <a:lnTo>
                    <a:pt x="1579054" y="2475230"/>
                  </a:lnTo>
                  <a:lnTo>
                    <a:pt x="1575346" y="2478036"/>
                  </a:lnTo>
                  <a:lnTo>
                    <a:pt x="1540954" y="2444115"/>
                  </a:lnTo>
                  <a:lnTo>
                    <a:pt x="618807" y="2444115"/>
                  </a:lnTo>
                  <a:lnTo>
                    <a:pt x="409422" y="2352548"/>
                  </a:lnTo>
                  <a:lnTo>
                    <a:pt x="1399857" y="2352548"/>
                  </a:lnTo>
                  <a:lnTo>
                    <a:pt x="1475041" y="2277491"/>
                  </a:lnTo>
                  <a:lnTo>
                    <a:pt x="1783778" y="2277491"/>
                  </a:lnTo>
                  <a:lnTo>
                    <a:pt x="1870646" y="2364359"/>
                  </a:lnTo>
                  <a:lnTo>
                    <a:pt x="2236406" y="2364359"/>
                  </a:lnTo>
                  <a:lnTo>
                    <a:pt x="2313622" y="2244217"/>
                  </a:lnTo>
                  <a:lnTo>
                    <a:pt x="2415349" y="2244217"/>
                  </a:lnTo>
                  <a:lnTo>
                    <a:pt x="2615247" y="2441067"/>
                  </a:lnTo>
                  <a:lnTo>
                    <a:pt x="3058477" y="2441067"/>
                  </a:lnTo>
                  <a:lnTo>
                    <a:pt x="3058477" y="2447290"/>
                  </a:lnTo>
                  <a:lnTo>
                    <a:pt x="3065208" y="2454021"/>
                  </a:lnTo>
                  <a:lnTo>
                    <a:pt x="3074225" y="2454021"/>
                  </a:lnTo>
                  <a:lnTo>
                    <a:pt x="3083242" y="2454021"/>
                  </a:lnTo>
                  <a:lnTo>
                    <a:pt x="3089973" y="2447290"/>
                  </a:lnTo>
                  <a:lnTo>
                    <a:pt x="3089973" y="2429256"/>
                  </a:lnTo>
                  <a:lnTo>
                    <a:pt x="3083242" y="2422525"/>
                  </a:lnTo>
                  <a:lnTo>
                    <a:pt x="3065208" y="2422525"/>
                  </a:lnTo>
                  <a:lnTo>
                    <a:pt x="3058477" y="2429256"/>
                  </a:lnTo>
                  <a:lnTo>
                    <a:pt x="3058477" y="2433574"/>
                  </a:lnTo>
                  <a:lnTo>
                    <a:pt x="2618422" y="2433574"/>
                  </a:lnTo>
                  <a:lnTo>
                    <a:pt x="2425966" y="2244217"/>
                  </a:lnTo>
                  <a:lnTo>
                    <a:pt x="2727515" y="2244217"/>
                  </a:lnTo>
                  <a:lnTo>
                    <a:pt x="2756751" y="2279497"/>
                  </a:lnTo>
                  <a:lnTo>
                    <a:pt x="2755074" y="2281174"/>
                  </a:lnTo>
                  <a:lnTo>
                    <a:pt x="2761551" y="2287651"/>
                  </a:lnTo>
                  <a:lnTo>
                    <a:pt x="2762618" y="2286558"/>
                  </a:lnTo>
                  <a:lnTo>
                    <a:pt x="2826194" y="2363216"/>
                  </a:lnTo>
                  <a:lnTo>
                    <a:pt x="3498659" y="2363216"/>
                  </a:lnTo>
                  <a:lnTo>
                    <a:pt x="3900843" y="2157946"/>
                  </a:lnTo>
                  <a:lnTo>
                    <a:pt x="3901122" y="2158238"/>
                  </a:lnTo>
                  <a:lnTo>
                    <a:pt x="3907853" y="2163318"/>
                  </a:lnTo>
                  <a:lnTo>
                    <a:pt x="3918013" y="2163318"/>
                  </a:lnTo>
                  <a:lnTo>
                    <a:pt x="3923601" y="2158238"/>
                  </a:lnTo>
                  <a:lnTo>
                    <a:pt x="3929316" y="2153158"/>
                  </a:lnTo>
                  <a:lnTo>
                    <a:pt x="3929316" y="2144014"/>
                  </a:lnTo>
                  <a:lnTo>
                    <a:pt x="3923601" y="2138045"/>
                  </a:lnTo>
                  <a:lnTo>
                    <a:pt x="3918013" y="2132965"/>
                  </a:lnTo>
                  <a:lnTo>
                    <a:pt x="3907853" y="2132965"/>
                  </a:lnTo>
                  <a:lnTo>
                    <a:pt x="3901122" y="2138045"/>
                  </a:lnTo>
                  <a:lnTo>
                    <a:pt x="3895534" y="2143125"/>
                  </a:lnTo>
                  <a:lnTo>
                    <a:pt x="3895534" y="2152142"/>
                  </a:lnTo>
                  <a:lnTo>
                    <a:pt x="3895788" y="2152434"/>
                  </a:lnTo>
                  <a:lnTo>
                    <a:pt x="3495484" y="2355723"/>
                  </a:lnTo>
                  <a:lnTo>
                    <a:pt x="2907639" y="2355723"/>
                  </a:lnTo>
                  <a:lnTo>
                    <a:pt x="3004248" y="2260219"/>
                  </a:lnTo>
                  <a:lnTo>
                    <a:pt x="3303079" y="2260219"/>
                  </a:lnTo>
                  <a:lnTo>
                    <a:pt x="3494722" y="2068449"/>
                  </a:lnTo>
                  <a:lnTo>
                    <a:pt x="3685349" y="2068449"/>
                  </a:lnTo>
                  <a:lnTo>
                    <a:pt x="4003802" y="1903641"/>
                  </a:lnTo>
                  <a:lnTo>
                    <a:pt x="4004754" y="1904746"/>
                  </a:lnTo>
                  <a:lnTo>
                    <a:pt x="4011485" y="1910334"/>
                  </a:lnTo>
                  <a:lnTo>
                    <a:pt x="4021645" y="1910334"/>
                  </a:lnTo>
                  <a:lnTo>
                    <a:pt x="4027233" y="1904746"/>
                  </a:lnTo>
                  <a:lnTo>
                    <a:pt x="4032821" y="1899158"/>
                  </a:lnTo>
                  <a:lnTo>
                    <a:pt x="4032821" y="1888998"/>
                  </a:lnTo>
                  <a:close/>
                </a:path>
                <a:path w="4375150" h="2662554">
                  <a:moveTo>
                    <a:pt x="4094924" y="226949"/>
                  </a:moveTo>
                  <a:lnTo>
                    <a:pt x="4090225" y="221488"/>
                  </a:lnTo>
                  <a:lnTo>
                    <a:pt x="4083875" y="221488"/>
                  </a:lnTo>
                  <a:lnTo>
                    <a:pt x="4077525" y="221488"/>
                  </a:lnTo>
                  <a:lnTo>
                    <a:pt x="4072826" y="226949"/>
                  </a:lnTo>
                  <a:lnTo>
                    <a:pt x="4072826" y="229489"/>
                  </a:lnTo>
                  <a:lnTo>
                    <a:pt x="3805402" y="229489"/>
                  </a:lnTo>
                  <a:lnTo>
                    <a:pt x="3792220" y="223608"/>
                  </a:lnTo>
                  <a:lnTo>
                    <a:pt x="3792220" y="229489"/>
                  </a:lnTo>
                  <a:lnTo>
                    <a:pt x="3661118" y="229489"/>
                  </a:lnTo>
                  <a:lnTo>
                    <a:pt x="3661118" y="234950"/>
                  </a:lnTo>
                  <a:lnTo>
                    <a:pt x="3505644" y="302768"/>
                  </a:lnTo>
                  <a:lnTo>
                    <a:pt x="3130994" y="302768"/>
                  </a:lnTo>
                  <a:lnTo>
                    <a:pt x="3130994" y="297434"/>
                  </a:lnTo>
                  <a:lnTo>
                    <a:pt x="3127362" y="294386"/>
                  </a:lnTo>
                  <a:lnTo>
                    <a:pt x="3186988" y="234950"/>
                  </a:lnTo>
                  <a:lnTo>
                    <a:pt x="3661118" y="234950"/>
                  </a:lnTo>
                  <a:lnTo>
                    <a:pt x="3661118" y="229489"/>
                  </a:lnTo>
                  <a:lnTo>
                    <a:pt x="3192475" y="229489"/>
                  </a:lnTo>
                  <a:lnTo>
                    <a:pt x="3226625" y="195453"/>
                  </a:lnTo>
                  <a:lnTo>
                    <a:pt x="3715042" y="195453"/>
                  </a:lnTo>
                  <a:lnTo>
                    <a:pt x="3792220" y="229489"/>
                  </a:lnTo>
                  <a:lnTo>
                    <a:pt x="3792220" y="223608"/>
                  </a:lnTo>
                  <a:lnTo>
                    <a:pt x="3729215" y="195453"/>
                  </a:lnTo>
                  <a:lnTo>
                    <a:pt x="3747706" y="195453"/>
                  </a:lnTo>
                  <a:lnTo>
                    <a:pt x="3747706" y="167259"/>
                  </a:lnTo>
                  <a:lnTo>
                    <a:pt x="3666109" y="167259"/>
                  </a:lnTo>
                  <a:lnTo>
                    <a:pt x="3636835" y="154178"/>
                  </a:lnTo>
                  <a:lnTo>
                    <a:pt x="2951162" y="154178"/>
                  </a:lnTo>
                  <a:lnTo>
                    <a:pt x="2928658" y="131241"/>
                  </a:lnTo>
                  <a:lnTo>
                    <a:pt x="2928810" y="131064"/>
                  </a:lnTo>
                  <a:lnTo>
                    <a:pt x="2928810" y="123952"/>
                  </a:lnTo>
                  <a:lnTo>
                    <a:pt x="2924873" y="120015"/>
                  </a:lnTo>
                  <a:lnTo>
                    <a:pt x="2920936" y="116078"/>
                  </a:lnTo>
                  <a:lnTo>
                    <a:pt x="2913824" y="116078"/>
                  </a:lnTo>
                  <a:lnTo>
                    <a:pt x="2909125" y="120015"/>
                  </a:lnTo>
                  <a:lnTo>
                    <a:pt x="2905188" y="123952"/>
                  </a:lnTo>
                  <a:lnTo>
                    <a:pt x="2905188" y="131064"/>
                  </a:lnTo>
                  <a:lnTo>
                    <a:pt x="2909125" y="135763"/>
                  </a:lnTo>
                  <a:lnTo>
                    <a:pt x="2913062" y="139700"/>
                  </a:lnTo>
                  <a:lnTo>
                    <a:pt x="2920174" y="139700"/>
                  </a:lnTo>
                  <a:lnTo>
                    <a:pt x="2924632" y="135966"/>
                  </a:lnTo>
                  <a:lnTo>
                    <a:pt x="2948749" y="159893"/>
                  </a:lnTo>
                  <a:lnTo>
                    <a:pt x="3634422" y="159893"/>
                  </a:lnTo>
                  <a:lnTo>
                    <a:pt x="3651123" y="167259"/>
                  </a:lnTo>
                  <a:lnTo>
                    <a:pt x="3215195" y="167259"/>
                  </a:lnTo>
                  <a:lnTo>
                    <a:pt x="3152991" y="229489"/>
                  </a:lnTo>
                  <a:lnTo>
                    <a:pt x="3147530" y="229489"/>
                  </a:lnTo>
                  <a:lnTo>
                    <a:pt x="3147530" y="234950"/>
                  </a:lnTo>
                  <a:lnTo>
                    <a:pt x="2982404" y="400177"/>
                  </a:lnTo>
                  <a:lnTo>
                    <a:pt x="2590990" y="400177"/>
                  </a:lnTo>
                  <a:lnTo>
                    <a:pt x="2550464" y="359765"/>
                  </a:lnTo>
                  <a:lnTo>
                    <a:pt x="2550464" y="399288"/>
                  </a:lnTo>
                  <a:lnTo>
                    <a:pt x="2174087" y="399288"/>
                  </a:lnTo>
                  <a:lnTo>
                    <a:pt x="2187384" y="383921"/>
                  </a:lnTo>
                  <a:lnTo>
                    <a:pt x="2433891" y="383921"/>
                  </a:lnTo>
                  <a:lnTo>
                    <a:pt x="2484399" y="333336"/>
                  </a:lnTo>
                  <a:lnTo>
                    <a:pt x="2550464" y="399288"/>
                  </a:lnTo>
                  <a:lnTo>
                    <a:pt x="2550464" y="359765"/>
                  </a:lnTo>
                  <a:lnTo>
                    <a:pt x="2504135" y="313563"/>
                  </a:lnTo>
                  <a:lnTo>
                    <a:pt x="2591244" y="226314"/>
                  </a:lnTo>
                  <a:lnTo>
                    <a:pt x="2698432" y="226314"/>
                  </a:lnTo>
                  <a:lnTo>
                    <a:pt x="2763202" y="290576"/>
                  </a:lnTo>
                  <a:lnTo>
                    <a:pt x="2998279" y="290576"/>
                  </a:lnTo>
                  <a:lnTo>
                    <a:pt x="3054286" y="234950"/>
                  </a:lnTo>
                  <a:lnTo>
                    <a:pt x="3147530" y="234950"/>
                  </a:lnTo>
                  <a:lnTo>
                    <a:pt x="3147530" y="229489"/>
                  </a:lnTo>
                  <a:lnTo>
                    <a:pt x="3051873" y="229489"/>
                  </a:lnTo>
                  <a:lnTo>
                    <a:pt x="2995866" y="284988"/>
                  </a:lnTo>
                  <a:lnTo>
                    <a:pt x="2765615" y="284988"/>
                  </a:lnTo>
                  <a:lnTo>
                    <a:pt x="2700845" y="220726"/>
                  </a:lnTo>
                  <a:lnTo>
                    <a:pt x="2588831" y="220726"/>
                  </a:lnTo>
                  <a:lnTo>
                    <a:pt x="2583218" y="220726"/>
                  </a:lnTo>
                  <a:lnTo>
                    <a:pt x="2583218" y="226314"/>
                  </a:lnTo>
                  <a:lnTo>
                    <a:pt x="2499880" y="309321"/>
                  </a:lnTo>
                  <a:lnTo>
                    <a:pt x="2493200" y="302641"/>
                  </a:lnTo>
                  <a:lnTo>
                    <a:pt x="2380996" y="302641"/>
                  </a:lnTo>
                  <a:lnTo>
                    <a:pt x="2430462" y="226314"/>
                  </a:lnTo>
                  <a:lnTo>
                    <a:pt x="2583218" y="226314"/>
                  </a:lnTo>
                  <a:lnTo>
                    <a:pt x="2583218" y="220726"/>
                  </a:lnTo>
                  <a:lnTo>
                    <a:pt x="2428049" y="220726"/>
                  </a:lnTo>
                  <a:lnTo>
                    <a:pt x="2375027" y="302641"/>
                  </a:lnTo>
                  <a:lnTo>
                    <a:pt x="2286571" y="302641"/>
                  </a:lnTo>
                  <a:lnTo>
                    <a:pt x="2148141" y="162306"/>
                  </a:lnTo>
                  <a:lnTo>
                    <a:pt x="1815655" y="162306"/>
                  </a:lnTo>
                  <a:lnTo>
                    <a:pt x="1815655" y="157861"/>
                  </a:lnTo>
                  <a:lnTo>
                    <a:pt x="1810956" y="153035"/>
                  </a:lnTo>
                  <a:lnTo>
                    <a:pt x="1804606" y="153035"/>
                  </a:lnTo>
                  <a:lnTo>
                    <a:pt x="1798383" y="153035"/>
                  </a:lnTo>
                  <a:lnTo>
                    <a:pt x="1793557" y="157861"/>
                  </a:lnTo>
                  <a:lnTo>
                    <a:pt x="1793557" y="170434"/>
                  </a:lnTo>
                  <a:lnTo>
                    <a:pt x="1798383" y="175133"/>
                  </a:lnTo>
                  <a:lnTo>
                    <a:pt x="1810956" y="175133"/>
                  </a:lnTo>
                  <a:lnTo>
                    <a:pt x="1815655" y="170434"/>
                  </a:lnTo>
                  <a:lnTo>
                    <a:pt x="1815655" y="167894"/>
                  </a:lnTo>
                  <a:lnTo>
                    <a:pt x="2145728" y="167894"/>
                  </a:lnTo>
                  <a:lnTo>
                    <a:pt x="2278507" y="302641"/>
                  </a:lnTo>
                  <a:lnTo>
                    <a:pt x="2055939" y="302641"/>
                  </a:lnTo>
                  <a:lnTo>
                    <a:pt x="2048306" y="293497"/>
                  </a:lnTo>
                  <a:lnTo>
                    <a:pt x="2048306" y="302641"/>
                  </a:lnTo>
                  <a:lnTo>
                    <a:pt x="2019871" y="302641"/>
                  </a:lnTo>
                  <a:lnTo>
                    <a:pt x="2035479" y="287121"/>
                  </a:lnTo>
                  <a:lnTo>
                    <a:pt x="2048306" y="302641"/>
                  </a:lnTo>
                  <a:lnTo>
                    <a:pt x="2048306" y="293497"/>
                  </a:lnTo>
                  <a:lnTo>
                    <a:pt x="2039581" y="283032"/>
                  </a:lnTo>
                  <a:lnTo>
                    <a:pt x="2042858" y="279781"/>
                  </a:lnTo>
                  <a:lnTo>
                    <a:pt x="2038032" y="274828"/>
                  </a:lnTo>
                  <a:lnTo>
                    <a:pt x="2035175" y="277749"/>
                  </a:lnTo>
                  <a:lnTo>
                    <a:pt x="2031123" y="272897"/>
                  </a:lnTo>
                  <a:lnTo>
                    <a:pt x="2031123" y="281863"/>
                  </a:lnTo>
                  <a:lnTo>
                    <a:pt x="2010727" y="302641"/>
                  </a:lnTo>
                  <a:lnTo>
                    <a:pt x="1984044" y="302641"/>
                  </a:lnTo>
                  <a:lnTo>
                    <a:pt x="1984044" y="329819"/>
                  </a:lnTo>
                  <a:lnTo>
                    <a:pt x="1970341" y="343789"/>
                  </a:lnTo>
                  <a:lnTo>
                    <a:pt x="1965210" y="343789"/>
                  </a:lnTo>
                  <a:lnTo>
                    <a:pt x="1979231" y="329819"/>
                  </a:lnTo>
                  <a:lnTo>
                    <a:pt x="1984044" y="329819"/>
                  </a:lnTo>
                  <a:lnTo>
                    <a:pt x="1984044" y="302641"/>
                  </a:lnTo>
                  <a:lnTo>
                    <a:pt x="1967801" y="302641"/>
                  </a:lnTo>
                  <a:lnTo>
                    <a:pt x="1926501" y="343789"/>
                  </a:lnTo>
                  <a:lnTo>
                    <a:pt x="1760969" y="343789"/>
                  </a:lnTo>
                  <a:lnTo>
                    <a:pt x="1760791" y="342519"/>
                  </a:lnTo>
                  <a:lnTo>
                    <a:pt x="1756092" y="337820"/>
                  </a:lnTo>
                  <a:lnTo>
                    <a:pt x="1750631" y="337820"/>
                  </a:lnTo>
                  <a:lnTo>
                    <a:pt x="1744281" y="337820"/>
                  </a:lnTo>
                  <a:lnTo>
                    <a:pt x="1739582" y="342519"/>
                  </a:lnTo>
                  <a:lnTo>
                    <a:pt x="1739582" y="355092"/>
                  </a:lnTo>
                  <a:lnTo>
                    <a:pt x="1744281" y="359791"/>
                  </a:lnTo>
                  <a:lnTo>
                    <a:pt x="1756854" y="359791"/>
                  </a:lnTo>
                  <a:lnTo>
                    <a:pt x="1761680" y="355092"/>
                  </a:lnTo>
                  <a:lnTo>
                    <a:pt x="1761680" y="349504"/>
                  </a:lnTo>
                  <a:lnTo>
                    <a:pt x="1920760" y="349504"/>
                  </a:lnTo>
                  <a:lnTo>
                    <a:pt x="1645094" y="624205"/>
                  </a:lnTo>
                  <a:lnTo>
                    <a:pt x="1537525" y="624205"/>
                  </a:lnTo>
                  <a:lnTo>
                    <a:pt x="1420304" y="507365"/>
                  </a:lnTo>
                  <a:lnTo>
                    <a:pt x="1229880" y="507365"/>
                  </a:lnTo>
                  <a:lnTo>
                    <a:pt x="1350835" y="445770"/>
                  </a:lnTo>
                  <a:lnTo>
                    <a:pt x="1493837" y="445770"/>
                  </a:lnTo>
                  <a:lnTo>
                    <a:pt x="1636077" y="305054"/>
                  </a:lnTo>
                  <a:lnTo>
                    <a:pt x="1858962" y="305054"/>
                  </a:lnTo>
                  <a:lnTo>
                    <a:pt x="1935670" y="229108"/>
                  </a:lnTo>
                  <a:lnTo>
                    <a:pt x="1933562" y="227076"/>
                  </a:lnTo>
                  <a:lnTo>
                    <a:pt x="1985835" y="227076"/>
                  </a:lnTo>
                  <a:lnTo>
                    <a:pt x="2031123" y="281863"/>
                  </a:lnTo>
                  <a:lnTo>
                    <a:pt x="2031123" y="272897"/>
                  </a:lnTo>
                  <a:lnTo>
                    <a:pt x="1988248" y="221488"/>
                  </a:lnTo>
                  <a:lnTo>
                    <a:pt x="1486852" y="221488"/>
                  </a:lnTo>
                  <a:lnTo>
                    <a:pt x="1186345" y="373659"/>
                  </a:lnTo>
                  <a:lnTo>
                    <a:pt x="1186243" y="373507"/>
                  </a:lnTo>
                  <a:lnTo>
                    <a:pt x="1181417" y="369062"/>
                  </a:lnTo>
                  <a:lnTo>
                    <a:pt x="1174432" y="369062"/>
                  </a:lnTo>
                  <a:lnTo>
                    <a:pt x="1170495" y="373507"/>
                  </a:lnTo>
                  <a:lnTo>
                    <a:pt x="1166558" y="378079"/>
                  </a:lnTo>
                  <a:lnTo>
                    <a:pt x="1166558" y="386080"/>
                  </a:lnTo>
                  <a:lnTo>
                    <a:pt x="1170495" y="391541"/>
                  </a:lnTo>
                  <a:lnTo>
                    <a:pt x="1174432" y="395986"/>
                  </a:lnTo>
                  <a:lnTo>
                    <a:pt x="1181417" y="395986"/>
                  </a:lnTo>
                  <a:lnTo>
                    <a:pt x="1186243" y="391541"/>
                  </a:lnTo>
                  <a:lnTo>
                    <a:pt x="1190180" y="387096"/>
                  </a:lnTo>
                  <a:lnTo>
                    <a:pt x="1190180" y="378968"/>
                  </a:lnTo>
                  <a:lnTo>
                    <a:pt x="1189545" y="378104"/>
                  </a:lnTo>
                  <a:lnTo>
                    <a:pt x="1489265" y="227076"/>
                  </a:lnTo>
                  <a:lnTo>
                    <a:pt x="1929650" y="227076"/>
                  </a:lnTo>
                  <a:lnTo>
                    <a:pt x="1856549" y="298704"/>
                  </a:lnTo>
                  <a:lnTo>
                    <a:pt x="1633664" y="298704"/>
                  </a:lnTo>
                  <a:lnTo>
                    <a:pt x="1490662" y="440309"/>
                  </a:lnTo>
                  <a:lnTo>
                    <a:pt x="1348422" y="440309"/>
                  </a:lnTo>
                  <a:lnTo>
                    <a:pt x="1217523" y="507365"/>
                  </a:lnTo>
                  <a:lnTo>
                    <a:pt x="671004" y="507365"/>
                  </a:lnTo>
                  <a:lnTo>
                    <a:pt x="575754" y="412369"/>
                  </a:lnTo>
                  <a:lnTo>
                    <a:pt x="576757" y="405041"/>
                  </a:lnTo>
                  <a:lnTo>
                    <a:pt x="575868" y="397789"/>
                  </a:lnTo>
                  <a:lnTo>
                    <a:pt x="573176" y="391033"/>
                  </a:lnTo>
                  <a:lnTo>
                    <a:pt x="568769" y="385191"/>
                  </a:lnTo>
                  <a:lnTo>
                    <a:pt x="563435" y="379857"/>
                  </a:lnTo>
                  <a:lnTo>
                    <a:pt x="556450" y="377317"/>
                  </a:lnTo>
                  <a:lnTo>
                    <a:pt x="540575" y="377317"/>
                  </a:lnTo>
                  <a:lnTo>
                    <a:pt x="533463" y="379857"/>
                  </a:lnTo>
                  <a:lnTo>
                    <a:pt x="528129" y="385191"/>
                  </a:lnTo>
                  <a:lnTo>
                    <a:pt x="521690" y="394716"/>
                  </a:lnTo>
                  <a:lnTo>
                    <a:pt x="519544" y="405384"/>
                  </a:lnTo>
                  <a:lnTo>
                    <a:pt x="521690" y="416052"/>
                  </a:lnTo>
                  <a:lnTo>
                    <a:pt x="528129" y="425577"/>
                  </a:lnTo>
                  <a:lnTo>
                    <a:pt x="533463" y="430911"/>
                  </a:lnTo>
                  <a:lnTo>
                    <a:pt x="540575" y="433451"/>
                  </a:lnTo>
                  <a:lnTo>
                    <a:pt x="553783" y="433451"/>
                  </a:lnTo>
                  <a:lnTo>
                    <a:pt x="556450" y="432689"/>
                  </a:lnTo>
                  <a:lnTo>
                    <a:pt x="659574" y="534543"/>
                  </a:lnTo>
                  <a:lnTo>
                    <a:pt x="1164475" y="534543"/>
                  </a:lnTo>
                  <a:lnTo>
                    <a:pt x="1110335" y="562279"/>
                  </a:lnTo>
                  <a:lnTo>
                    <a:pt x="1109662" y="561467"/>
                  </a:lnTo>
                  <a:lnTo>
                    <a:pt x="1104963" y="557530"/>
                  </a:lnTo>
                  <a:lnTo>
                    <a:pt x="1097851" y="557530"/>
                  </a:lnTo>
                  <a:lnTo>
                    <a:pt x="1093914" y="561467"/>
                  </a:lnTo>
                  <a:lnTo>
                    <a:pt x="1089977" y="565404"/>
                  </a:lnTo>
                  <a:lnTo>
                    <a:pt x="1089977" y="572516"/>
                  </a:lnTo>
                  <a:lnTo>
                    <a:pt x="1093914" y="577215"/>
                  </a:lnTo>
                  <a:lnTo>
                    <a:pt x="1097851" y="581152"/>
                  </a:lnTo>
                  <a:lnTo>
                    <a:pt x="1104963" y="581152"/>
                  </a:lnTo>
                  <a:lnTo>
                    <a:pt x="1109662" y="577215"/>
                  </a:lnTo>
                  <a:lnTo>
                    <a:pt x="1113599" y="573278"/>
                  </a:lnTo>
                  <a:lnTo>
                    <a:pt x="1113599" y="566585"/>
                  </a:lnTo>
                  <a:lnTo>
                    <a:pt x="1176515" y="534543"/>
                  </a:lnTo>
                  <a:lnTo>
                    <a:pt x="1408874" y="534543"/>
                  </a:lnTo>
                  <a:lnTo>
                    <a:pt x="1497901" y="623316"/>
                  </a:lnTo>
                  <a:lnTo>
                    <a:pt x="1206944" y="623316"/>
                  </a:lnTo>
                  <a:lnTo>
                    <a:pt x="1202372" y="617423"/>
                  </a:lnTo>
                  <a:lnTo>
                    <a:pt x="1196619" y="612990"/>
                  </a:lnTo>
                  <a:lnTo>
                    <a:pt x="1189863" y="610196"/>
                  </a:lnTo>
                  <a:lnTo>
                    <a:pt x="1182306" y="609219"/>
                  </a:lnTo>
                  <a:lnTo>
                    <a:pt x="1171194" y="611403"/>
                  </a:lnTo>
                  <a:lnTo>
                    <a:pt x="1162253" y="617372"/>
                  </a:lnTo>
                  <a:lnTo>
                    <a:pt x="1156284" y="626313"/>
                  </a:lnTo>
                  <a:lnTo>
                    <a:pt x="1154112" y="637413"/>
                  </a:lnTo>
                  <a:lnTo>
                    <a:pt x="1156284" y="648449"/>
                  </a:lnTo>
                  <a:lnTo>
                    <a:pt x="1162253" y="657364"/>
                  </a:lnTo>
                  <a:lnTo>
                    <a:pt x="1171194" y="663321"/>
                  </a:lnTo>
                  <a:lnTo>
                    <a:pt x="1182306" y="665480"/>
                  </a:lnTo>
                  <a:lnTo>
                    <a:pt x="1189863" y="664514"/>
                  </a:lnTo>
                  <a:lnTo>
                    <a:pt x="1196619" y="661720"/>
                  </a:lnTo>
                  <a:lnTo>
                    <a:pt x="1202372" y="657288"/>
                  </a:lnTo>
                  <a:lnTo>
                    <a:pt x="1206944" y="651383"/>
                  </a:lnTo>
                  <a:lnTo>
                    <a:pt x="1656524" y="651383"/>
                  </a:lnTo>
                  <a:lnTo>
                    <a:pt x="1959470" y="349504"/>
                  </a:lnTo>
                  <a:lnTo>
                    <a:pt x="1972754" y="349504"/>
                  </a:lnTo>
                  <a:lnTo>
                    <a:pt x="1992541" y="329819"/>
                  </a:lnTo>
                  <a:lnTo>
                    <a:pt x="2479294" y="329819"/>
                  </a:lnTo>
                  <a:lnTo>
                    <a:pt x="2431478" y="377444"/>
                  </a:lnTo>
                  <a:lnTo>
                    <a:pt x="2184971" y="377444"/>
                  </a:lnTo>
                  <a:lnTo>
                    <a:pt x="2166035" y="399288"/>
                  </a:lnTo>
                  <a:lnTo>
                    <a:pt x="2140940" y="399288"/>
                  </a:lnTo>
                  <a:lnTo>
                    <a:pt x="2140940" y="428244"/>
                  </a:lnTo>
                  <a:lnTo>
                    <a:pt x="2029790" y="556514"/>
                  </a:lnTo>
                  <a:lnTo>
                    <a:pt x="1977453" y="556514"/>
                  </a:lnTo>
                  <a:lnTo>
                    <a:pt x="2106231" y="428244"/>
                  </a:lnTo>
                  <a:lnTo>
                    <a:pt x="2140940" y="428244"/>
                  </a:lnTo>
                  <a:lnTo>
                    <a:pt x="2140940" y="399288"/>
                  </a:lnTo>
                  <a:lnTo>
                    <a:pt x="2094674" y="399288"/>
                  </a:lnTo>
                  <a:lnTo>
                    <a:pt x="1757108" y="735711"/>
                  </a:lnTo>
                  <a:lnTo>
                    <a:pt x="522922" y="735711"/>
                  </a:lnTo>
                  <a:lnTo>
                    <a:pt x="518299" y="729843"/>
                  </a:lnTo>
                  <a:lnTo>
                    <a:pt x="512546" y="725449"/>
                  </a:lnTo>
                  <a:lnTo>
                    <a:pt x="505790" y="722693"/>
                  </a:lnTo>
                  <a:lnTo>
                    <a:pt x="498208" y="721741"/>
                  </a:lnTo>
                  <a:lnTo>
                    <a:pt x="487108" y="723912"/>
                  </a:lnTo>
                  <a:lnTo>
                    <a:pt x="478155" y="729869"/>
                  </a:lnTo>
                  <a:lnTo>
                    <a:pt x="472173" y="738784"/>
                  </a:lnTo>
                  <a:lnTo>
                    <a:pt x="470001" y="749808"/>
                  </a:lnTo>
                  <a:lnTo>
                    <a:pt x="472173" y="760895"/>
                  </a:lnTo>
                  <a:lnTo>
                    <a:pt x="478155" y="769797"/>
                  </a:lnTo>
                  <a:lnTo>
                    <a:pt x="487108" y="775728"/>
                  </a:lnTo>
                  <a:lnTo>
                    <a:pt x="498208" y="777875"/>
                  </a:lnTo>
                  <a:lnTo>
                    <a:pt x="505790" y="776935"/>
                  </a:lnTo>
                  <a:lnTo>
                    <a:pt x="512546" y="774179"/>
                  </a:lnTo>
                  <a:lnTo>
                    <a:pt x="518299" y="769785"/>
                  </a:lnTo>
                  <a:lnTo>
                    <a:pt x="522922" y="763905"/>
                  </a:lnTo>
                  <a:lnTo>
                    <a:pt x="1287208" y="763905"/>
                  </a:lnTo>
                  <a:lnTo>
                    <a:pt x="1220152" y="831596"/>
                  </a:lnTo>
                  <a:lnTo>
                    <a:pt x="739711" y="831596"/>
                  </a:lnTo>
                  <a:lnTo>
                    <a:pt x="735139" y="825652"/>
                  </a:lnTo>
                  <a:lnTo>
                    <a:pt x="729386" y="821220"/>
                  </a:lnTo>
                  <a:lnTo>
                    <a:pt x="722630" y="818451"/>
                  </a:lnTo>
                  <a:lnTo>
                    <a:pt x="715073" y="817499"/>
                  </a:lnTo>
                  <a:lnTo>
                    <a:pt x="703961" y="819670"/>
                  </a:lnTo>
                  <a:lnTo>
                    <a:pt x="695020" y="825627"/>
                  </a:lnTo>
                  <a:lnTo>
                    <a:pt x="689051" y="834542"/>
                  </a:lnTo>
                  <a:lnTo>
                    <a:pt x="686879" y="845566"/>
                  </a:lnTo>
                  <a:lnTo>
                    <a:pt x="689051" y="856678"/>
                  </a:lnTo>
                  <a:lnTo>
                    <a:pt x="695020" y="865619"/>
                  </a:lnTo>
                  <a:lnTo>
                    <a:pt x="703961" y="871588"/>
                  </a:lnTo>
                  <a:lnTo>
                    <a:pt x="715073" y="873760"/>
                  </a:lnTo>
                  <a:lnTo>
                    <a:pt x="722630" y="872794"/>
                  </a:lnTo>
                  <a:lnTo>
                    <a:pt x="729386" y="870000"/>
                  </a:lnTo>
                  <a:lnTo>
                    <a:pt x="735139" y="865568"/>
                  </a:lnTo>
                  <a:lnTo>
                    <a:pt x="739711" y="859663"/>
                  </a:lnTo>
                  <a:lnTo>
                    <a:pt x="1231709" y="859663"/>
                  </a:lnTo>
                  <a:lnTo>
                    <a:pt x="1326832" y="764794"/>
                  </a:lnTo>
                  <a:lnTo>
                    <a:pt x="1768538" y="764794"/>
                  </a:lnTo>
                  <a:lnTo>
                    <a:pt x="1950148" y="585470"/>
                  </a:lnTo>
                  <a:lnTo>
                    <a:pt x="2004695" y="585470"/>
                  </a:lnTo>
                  <a:lnTo>
                    <a:pt x="1982254" y="611378"/>
                  </a:lnTo>
                  <a:lnTo>
                    <a:pt x="1976183" y="611378"/>
                  </a:lnTo>
                  <a:lnTo>
                    <a:pt x="1972246" y="616077"/>
                  </a:lnTo>
                  <a:lnTo>
                    <a:pt x="1968309" y="620014"/>
                  </a:lnTo>
                  <a:lnTo>
                    <a:pt x="1968309" y="627126"/>
                  </a:lnTo>
                  <a:lnTo>
                    <a:pt x="1972246" y="631825"/>
                  </a:lnTo>
                  <a:lnTo>
                    <a:pt x="1976183" y="635762"/>
                  </a:lnTo>
                  <a:lnTo>
                    <a:pt x="1983295" y="635762"/>
                  </a:lnTo>
                  <a:lnTo>
                    <a:pt x="1987994" y="631825"/>
                  </a:lnTo>
                  <a:lnTo>
                    <a:pt x="1991931" y="627888"/>
                  </a:lnTo>
                  <a:lnTo>
                    <a:pt x="1991931" y="620776"/>
                  </a:lnTo>
                  <a:lnTo>
                    <a:pt x="1987994" y="616077"/>
                  </a:lnTo>
                  <a:lnTo>
                    <a:pt x="1987194" y="615289"/>
                  </a:lnTo>
                  <a:lnTo>
                    <a:pt x="2012988" y="585470"/>
                  </a:lnTo>
                  <a:lnTo>
                    <a:pt x="2184590" y="585470"/>
                  </a:lnTo>
                  <a:lnTo>
                    <a:pt x="2265743" y="666369"/>
                  </a:lnTo>
                  <a:lnTo>
                    <a:pt x="2264727" y="673709"/>
                  </a:lnTo>
                  <a:lnTo>
                    <a:pt x="2265629" y="680961"/>
                  </a:lnTo>
                  <a:lnTo>
                    <a:pt x="2268359" y="687717"/>
                  </a:lnTo>
                  <a:lnTo>
                    <a:pt x="2272855" y="693547"/>
                  </a:lnTo>
                  <a:lnTo>
                    <a:pt x="2278062" y="698881"/>
                  </a:lnTo>
                  <a:lnTo>
                    <a:pt x="2285174" y="701548"/>
                  </a:lnTo>
                  <a:lnTo>
                    <a:pt x="2301049" y="701548"/>
                  </a:lnTo>
                  <a:lnTo>
                    <a:pt x="2308034" y="698881"/>
                  </a:lnTo>
                  <a:lnTo>
                    <a:pt x="2318702" y="688340"/>
                  </a:lnTo>
                  <a:lnTo>
                    <a:pt x="2321242" y="681228"/>
                  </a:lnTo>
                  <a:lnTo>
                    <a:pt x="2321242" y="665480"/>
                  </a:lnTo>
                  <a:lnTo>
                    <a:pt x="2318702" y="658495"/>
                  </a:lnTo>
                  <a:lnTo>
                    <a:pt x="2308034" y="647954"/>
                  </a:lnTo>
                  <a:lnTo>
                    <a:pt x="2301049" y="645287"/>
                  </a:lnTo>
                  <a:lnTo>
                    <a:pt x="2287841" y="645287"/>
                  </a:lnTo>
                  <a:lnTo>
                    <a:pt x="2285174" y="646176"/>
                  </a:lnTo>
                  <a:lnTo>
                    <a:pt x="2195258" y="556514"/>
                  </a:lnTo>
                  <a:lnTo>
                    <a:pt x="2038045" y="556514"/>
                  </a:lnTo>
                  <a:lnTo>
                    <a:pt x="2149030" y="428244"/>
                  </a:lnTo>
                  <a:lnTo>
                    <a:pt x="2993072" y="428244"/>
                  </a:lnTo>
                  <a:lnTo>
                    <a:pt x="3110268" y="311429"/>
                  </a:lnTo>
                  <a:lnTo>
                    <a:pt x="3113595" y="314833"/>
                  </a:lnTo>
                  <a:lnTo>
                    <a:pt x="3126295" y="314833"/>
                  </a:lnTo>
                  <a:lnTo>
                    <a:pt x="3130994" y="310007"/>
                  </a:lnTo>
                  <a:lnTo>
                    <a:pt x="3130994" y="308483"/>
                  </a:lnTo>
                  <a:lnTo>
                    <a:pt x="3508057" y="308483"/>
                  </a:lnTo>
                  <a:lnTo>
                    <a:pt x="3674414" y="234950"/>
                  </a:lnTo>
                  <a:lnTo>
                    <a:pt x="4072826" y="234950"/>
                  </a:lnTo>
                  <a:lnTo>
                    <a:pt x="4072826" y="241300"/>
                  </a:lnTo>
                  <a:lnTo>
                    <a:pt x="4077525" y="246761"/>
                  </a:lnTo>
                  <a:lnTo>
                    <a:pt x="4090225" y="246761"/>
                  </a:lnTo>
                  <a:lnTo>
                    <a:pt x="4094924" y="241300"/>
                  </a:lnTo>
                  <a:lnTo>
                    <a:pt x="4094924" y="226949"/>
                  </a:lnTo>
                  <a:close/>
                </a:path>
                <a:path w="4375150" h="2662554">
                  <a:moveTo>
                    <a:pt x="4374578" y="407035"/>
                  </a:moveTo>
                  <a:lnTo>
                    <a:pt x="4372394" y="396011"/>
                  </a:lnTo>
                  <a:lnTo>
                    <a:pt x="4366425" y="387096"/>
                  </a:lnTo>
                  <a:lnTo>
                    <a:pt x="4357484" y="381139"/>
                  </a:lnTo>
                  <a:lnTo>
                    <a:pt x="4346384" y="378968"/>
                  </a:lnTo>
                  <a:lnTo>
                    <a:pt x="4338815" y="379945"/>
                  </a:lnTo>
                  <a:lnTo>
                    <a:pt x="4332059" y="382739"/>
                  </a:lnTo>
                  <a:lnTo>
                    <a:pt x="4326306" y="387172"/>
                  </a:lnTo>
                  <a:lnTo>
                    <a:pt x="4321746" y="393065"/>
                  </a:lnTo>
                  <a:lnTo>
                    <a:pt x="3856799" y="393065"/>
                  </a:lnTo>
                  <a:lnTo>
                    <a:pt x="3800411" y="449199"/>
                  </a:lnTo>
                  <a:lnTo>
                    <a:pt x="3627056" y="449199"/>
                  </a:lnTo>
                  <a:lnTo>
                    <a:pt x="3442144" y="633730"/>
                  </a:lnTo>
                  <a:lnTo>
                    <a:pt x="3183191" y="633730"/>
                  </a:lnTo>
                  <a:lnTo>
                    <a:pt x="3178746" y="630174"/>
                  </a:lnTo>
                  <a:lnTo>
                    <a:pt x="3175317" y="633730"/>
                  </a:lnTo>
                  <a:lnTo>
                    <a:pt x="2551874" y="633730"/>
                  </a:lnTo>
                  <a:lnTo>
                    <a:pt x="2421572" y="763651"/>
                  </a:lnTo>
                  <a:lnTo>
                    <a:pt x="2021776" y="763651"/>
                  </a:lnTo>
                  <a:lnTo>
                    <a:pt x="1995360" y="737362"/>
                  </a:lnTo>
                  <a:lnTo>
                    <a:pt x="1996376" y="730034"/>
                  </a:lnTo>
                  <a:lnTo>
                    <a:pt x="1995487" y="722782"/>
                  </a:lnTo>
                  <a:lnTo>
                    <a:pt x="1992782" y="716026"/>
                  </a:lnTo>
                  <a:lnTo>
                    <a:pt x="1988375" y="710184"/>
                  </a:lnTo>
                  <a:lnTo>
                    <a:pt x="1983041" y="704850"/>
                  </a:lnTo>
                  <a:lnTo>
                    <a:pt x="1976056" y="702183"/>
                  </a:lnTo>
                  <a:lnTo>
                    <a:pt x="1960181" y="702183"/>
                  </a:lnTo>
                  <a:lnTo>
                    <a:pt x="1953069" y="704850"/>
                  </a:lnTo>
                  <a:lnTo>
                    <a:pt x="1942528" y="715391"/>
                  </a:lnTo>
                  <a:lnTo>
                    <a:pt x="1939861" y="722376"/>
                  </a:lnTo>
                  <a:lnTo>
                    <a:pt x="1939861" y="738251"/>
                  </a:lnTo>
                  <a:lnTo>
                    <a:pt x="1942528" y="745236"/>
                  </a:lnTo>
                  <a:lnTo>
                    <a:pt x="1953069" y="755777"/>
                  </a:lnTo>
                  <a:lnTo>
                    <a:pt x="1960181" y="758444"/>
                  </a:lnTo>
                  <a:lnTo>
                    <a:pt x="1973389" y="758444"/>
                  </a:lnTo>
                  <a:lnTo>
                    <a:pt x="1976056" y="757555"/>
                  </a:lnTo>
                  <a:lnTo>
                    <a:pt x="2010346" y="791845"/>
                  </a:lnTo>
                  <a:lnTo>
                    <a:pt x="2393378" y="791845"/>
                  </a:lnTo>
                  <a:lnTo>
                    <a:pt x="2337879" y="847217"/>
                  </a:lnTo>
                  <a:lnTo>
                    <a:pt x="2335212" y="846328"/>
                  </a:lnTo>
                  <a:lnTo>
                    <a:pt x="2322004" y="846328"/>
                  </a:lnTo>
                  <a:lnTo>
                    <a:pt x="2315019" y="848868"/>
                  </a:lnTo>
                  <a:lnTo>
                    <a:pt x="2304478" y="859409"/>
                  </a:lnTo>
                  <a:lnTo>
                    <a:pt x="2301811" y="866521"/>
                  </a:lnTo>
                  <a:lnTo>
                    <a:pt x="2301811" y="882269"/>
                  </a:lnTo>
                  <a:lnTo>
                    <a:pt x="2304478" y="889254"/>
                  </a:lnTo>
                  <a:lnTo>
                    <a:pt x="2315019" y="899795"/>
                  </a:lnTo>
                  <a:lnTo>
                    <a:pt x="2322004" y="902462"/>
                  </a:lnTo>
                  <a:lnTo>
                    <a:pt x="2337879" y="902462"/>
                  </a:lnTo>
                  <a:lnTo>
                    <a:pt x="2358313" y="874750"/>
                  </a:lnTo>
                  <a:lnTo>
                    <a:pt x="2357310" y="867410"/>
                  </a:lnTo>
                  <a:lnTo>
                    <a:pt x="2563304" y="661797"/>
                  </a:lnTo>
                  <a:lnTo>
                    <a:pt x="2883852" y="661797"/>
                  </a:lnTo>
                  <a:lnTo>
                    <a:pt x="2808160" y="737362"/>
                  </a:lnTo>
                  <a:lnTo>
                    <a:pt x="2673413" y="737362"/>
                  </a:lnTo>
                  <a:lnTo>
                    <a:pt x="2668790" y="731469"/>
                  </a:lnTo>
                  <a:lnTo>
                    <a:pt x="2663037" y="727036"/>
                  </a:lnTo>
                  <a:lnTo>
                    <a:pt x="2656319" y="724242"/>
                  </a:lnTo>
                  <a:lnTo>
                    <a:pt x="2648775" y="723265"/>
                  </a:lnTo>
                  <a:lnTo>
                    <a:pt x="2637663" y="725449"/>
                  </a:lnTo>
                  <a:lnTo>
                    <a:pt x="2628722" y="731418"/>
                  </a:lnTo>
                  <a:lnTo>
                    <a:pt x="2622753" y="740359"/>
                  </a:lnTo>
                  <a:lnTo>
                    <a:pt x="2620581" y="751459"/>
                  </a:lnTo>
                  <a:lnTo>
                    <a:pt x="2622753" y="762495"/>
                  </a:lnTo>
                  <a:lnTo>
                    <a:pt x="2628722" y="771398"/>
                  </a:lnTo>
                  <a:lnTo>
                    <a:pt x="2637663" y="777367"/>
                  </a:lnTo>
                  <a:lnTo>
                    <a:pt x="2648775" y="779526"/>
                  </a:lnTo>
                  <a:lnTo>
                    <a:pt x="2656319" y="778560"/>
                  </a:lnTo>
                  <a:lnTo>
                    <a:pt x="2663037" y="775766"/>
                  </a:lnTo>
                  <a:lnTo>
                    <a:pt x="2668790" y="771334"/>
                  </a:lnTo>
                  <a:lnTo>
                    <a:pt x="2673413" y="765429"/>
                  </a:lnTo>
                  <a:lnTo>
                    <a:pt x="2819590" y="765429"/>
                  </a:lnTo>
                  <a:lnTo>
                    <a:pt x="2922587" y="660019"/>
                  </a:lnTo>
                  <a:lnTo>
                    <a:pt x="3145345" y="660019"/>
                  </a:lnTo>
                  <a:lnTo>
                    <a:pt x="2925254" y="879602"/>
                  </a:lnTo>
                  <a:lnTo>
                    <a:pt x="2486723" y="879602"/>
                  </a:lnTo>
                  <a:lnTo>
                    <a:pt x="2335212" y="1030732"/>
                  </a:lnTo>
                  <a:lnTo>
                    <a:pt x="2189924" y="1030732"/>
                  </a:lnTo>
                  <a:lnTo>
                    <a:pt x="2053526" y="894588"/>
                  </a:lnTo>
                  <a:lnTo>
                    <a:pt x="1844865" y="894588"/>
                  </a:lnTo>
                  <a:lnTo>
                    <a:pt x="1772602" y="822579"/>
                  </a:lnTo>
                  <a:lnTo>
                    <a:pt x="1496123" y="822579"/>
                  </a:lnTo>
                  <a:lnTo>
                    <a:pt x="1491500" y="816686"/>
                  </a:lnTo>
                  <a:lnTo>
                    <a:pt x="1485747" y="812253"/>
                  </a:lnTo>
                  <a:lnTo>
                    <a:pt x="1479029" y="809459"/>
                  </a:lnTo>
                  <a:lnTo>
                    <a:pt x="1471485" y="808482"/>
                  </a:lnTo>
                  <a:lnTo>
                    <a:pt x="1460373" y="810666"/>
                  </a:lnTo>
                  <a:lnTo>
                    <a:pt x="1451432" y="816635"/>
                  </a:lnTo>
                  <a:lnTo>
                    <a:pt x="1445463" y="825576"/>
                  </a:lnTo>
                  <a:lnTo>
                    <a:pt x="1443291" y="836676"/>
                  </a:lnTo>
                  <a:lnTo>
                    <a:pt x="1445463" y="847712"/>
                  </a:lnTo>
                  <a:lnTo>
                    <a:pt x="1451432" y="856627"/>
                  </a:lnTo>
                  <a:lnTo>
                    <a:pt x="1460373" y="862584"/>
                  </a:lnTo>
                  <a:lnTo>
                    <a:pt x="1471485" y="864743"/>
                  </a:lnTo>
                  <a:lnTo>
                    <a:pt x="1479029" y="863777"/>
                  </a:lnTo>
                  <a:lnTo>
                    <a:pt x="1485747" y="860983"/>
                  </a:lnTo>
                  <a:lnTo>
                    <a:pt x="1491500" y="856551"/>
                  </a:lnTo>
                  <a:lnTo>
                    <a:pt x="1496123" y="850646"/>
                  </a:lnTo>
                  <a:lnTo>
                    <a:pt x="1761172" y="850646"/>
                  </a:lnTo>
                  <a:lnTo>
                    <a:pt x="1806130" y="895477"/>
                  </a:lnTo>
                  <a:lnTo>
                    <a:pt x="1410779" y="895477"/>
                  </a:lnTo>
                  <a:lnTo>
                    <a:pt x="1406156" y="889584"/>
                  </a:lnTo>
                  <a:lnTo>
                    <a:pt x="1400390" y="885151"/>
                  </a:lnTo>
                  <a:lnTo>
                    <a:pt x="1393634" y="882357"/>
                  </a:lnTo>
                  <a:lnTo>
                    <a:pt x="1386014" y="881380"/>
                  </a:lnTo>
                  <a:lnTo>
                    <a:pt x="1374978" y="883564"/>
                  </a:lnTo>
                  <a:lnTo>
                    <a:pt x="1366075" y="889533"/>
                  </a:lnTo>
                  <a:lnTo>
                    <a:pt x="1360106" y="898474"/>
                  </a:lnTo>
                  <a:lnTo>
                    <a:pt x="1357947" y="909574"/>
                  </a:lnTo>
                  <a:lnTo>
                    <a:pt x="1360106" y="920610"/>
                  </a:lnTo>
                  <a:lnTo>
                    <a:pt x="1366075" y="929513"/>
                  </a:lnTo>
                  <a:lnTo>
                    <a:pt x="1374978" y="935482"/>
                  </a:lnTo>
                  <a:lnTo>
                    <a:pt x="1386014" y="937641"/>
                  </a:lnTo>
                  <a:lnTo>
                    <a:pt x="1393621" y="936675"/>
                  </a:lnTo>
                  <a:lnTo>
                    <a:pt x="1400390" y="933881"/>
                  </a:lnTo>
                  <a:lnTo>
                    <a:pt x="1406156" y="929449"/>
                  </a:lnTo>
                  <a:lnTo>
                    <a:pt x="1410779" y="923544"/>
                  </a:lnTo>
                  <a:lnTo>
                    <a:pt x="2042985" y="923544"/>
                  </a:lnTo>
                  <a:lnTo>
                    <a:pt x="2151189" y="1032510"/>
                  </a:lnTo>
                  <a:lnTo>
                    <a:pt x="1121854" y="1032510"/>
                  </a:lnTo>
                  <a:lnTo>
                    <a:pt x="1117307" y="1026617"/>
                  </a:lnTo>
                  <a:lnTo>
                    <a:pt x="1111580" y="1022184"/>
                  </a:lnTo>
                  <a:lnTo>
                    <a:pt x="1104823" y="1019390"/>
                  </a:lnTo>
                  <a:lnTo>
                    <a:pt x="1097216" y="1018413"/>
                  </a:lnTo>
                  <a:lnTo>
                    <a:pt x="1086167" y="1020597"/>
                  </a:lnTo>
                  <a:lnTo>
                    <a:pt x="1077214" y="1026566"/>
                  </a:lnTo>
                  <a:lnTo>
                    <a:pt x="1071206" y="1035507"/>
                  </a:lnTo>
                  <a:lnTo>
                    <a:pt x="1069022" y="1046607"/>
                  </a:lnTo>
                  <a:lnTo>
                    <a:pt x="1071206" y="1057643"/>
                  </a:lnTo>
                  <a:lnTo>
                    <a:pt x="1077214" y="1066546"/>
                  </a:lnTo>
                  <a:lnTo>
                    <a:pt x="1086167" y="1072515"/>
                  </a:lnTo>
                  <a:lnTo>
                    <a:pt x="1097216" y="1074674"/>
                  </a:lnTo>
                  <a:lnTo>
                    <a:pt x="1104950" y="1073581"/>
                  </a:lnTo>
                  <a:lnTo>
                    <a:pt x="1111910" y="1070584"/>
                  </a:lnTo>
                  <a:lnTo>
                    <a:pt x="1117676" y="1066101"/>
                  </a:lnTo>
                  <a:lnTo>
                    <a:pt x="1121854" y="1060577"/>
                  </a:lnTo>
                  <a:lnTo>
                    <a:pt x="2351087" y="1060577"/>
                  </a:lnTo>
                  <a:lnTo>
                    <a:pt x="2502598" y="909574"/>
                  </a:lnTo>
                  <a:lnTo>
                    <a:pt x="2941129" y="909574"/>
                  </a:lnTo>
                  <a:lnTo>
                    <a:pt x="3074860" y="775970"/>
                  </a:lnTo>
                  <a:lnTo>
                    <a:pt x="3205162" y="775970"/>
                  </a:lnTo>
                  <a:lnTo>
                    <a:pt x="3250120" y="820801"/>
                  </a:lnTo>
                  <a:lnTo>
                    <a:pt x="3249104" y="828141"/>
                  </a:lnTo>
                  <a:lnTo>
                    <a:pt x="3250006" y="835393"/>
                  </a:lnTo>
                  <a:lnTo>
                    <a:pt x="3252736" y="842149"/>
                  </a:lnTo>
                  <a:lnTo>
                    <a:pt x="3257232" y="847979"/>
                  </a:lnTo>
                  <a:lnTo>
                    <a:pt x="3262439" y="853313"/>
                  </a:lnTo>
                  <a:lnTo>
                    <a:pt x="3269551" y="855980"/>
                  </a:lnTo>
                  <a:lnTo>
                    <a:pt x="3285299" y="855980"/>
                  </a:lnTo>
                  <a:lnTo>
                    <a:pt x="3292411" y="853313"/>
                  </a:lnTo>
                  <a:lnTo>
                    <a:pt x="3302952" y="842772"/>
                  </a:lnTo>
                  <a:lnTo>
                    <a:pt x="3305619" y="835787"/>
                  </a:lnTo>
                  <a:lnTo>
                    <a:pt x="3305619" y="819912"/>
                  </a:lnTo>
                  <a:lnTo>
                    <a:pt x="3302952" y="812927"/>
                  </a:lnTo>
                  <a:lnTo>
                    <a:pt x="3292411" y="802386"/>
                  </a:lnTo>
                  <a:lnTo>
                    <a:pt x="3285299" y="799719"/>
                  </a:lnTo>
                  <a:lnTo>
                    <a:pt x="3272091" y="799719"/>
                  </a:lnTo>
                  <a:lnTo>
                    <a:pt x="3269551" y="800608"/>
                  </a:lnTo>
                  <a:lnTo>
                    <a:pt x="3215830" y="747014"/>
                  </a:lnTo>
                  <a:lnTo>
                    <a:pt x="3102165" y="747014"/>
                  </a:lnTo>
                  <a:lnTo>
                    <a:pt x="3188525" y="660908"/>
                  </a:lnTo>
                  <a:lnTo>
                    <a:pt x="3455352" y="660908"/>
                  </a:lnTo>
                  <a:lnTo>
                    <a:pt x="3639375" y="477393"/>
                  </a:lnTo>
                  <a:lnTo>
                    <a:pt x="3812730" y="477393"/>
                  </a:lnTo>
                  <a:lnTo>
                    <a:pt x="3869118" y="421132"/>
                  </a:lnTo>
                  <a:lnTo>
                    <a:pt x="4321746" y="421132"/>
                  </a:lnTo>
                  <a:lnTo>
                    <a:pt x="4326306" y="427037"/>
                  </a:lnTo>
                  <a:lnTo>
                    <a:pt x="4332059" y="431469"/>
                  </a:lnTo>
                  <a:lnTo>
                    <a:pt x="4338815" y="434263"/>
                  </a:lnTo>
                  <a:lnTo>
                    <a:pt x="4346384" y="435229"/>
                  </a:lnTo>
                  <a:lnTo>
                    <a:pt x="4357484" y="433057"/>
                  </a:lnTo>
                  <a:lnTo>
                    <a:pt x="4366425" y="427088"/>
                  </a:lnTo>
                  <a:lnTo>
                    <a:pt x="4372394" y="418147"/>
                  </a:lnTo>
                  <a:lnTo>
                    <a:pt x="4374578" y="4070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2981" y="3221608"/>
              <a:ext cx="108204" cy="1120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4891" y="1502536"/>
              <a:ext cx="4466644" cy="38568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94559" y="3680967"/>
              <a:ext cx="65024" cy="651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60540"/>
            <a:chOff x="0" y="0"/>
            <a:chExt cx="12193905" cy="686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3523" cy="68602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6"/>
              <a:ext cx="12193905" cy="6860540"/>
            </a:xfrm>
            <a:custGeom>
              <a:avLst/>
              <a:gdLst/>
              <a:ahLst/>
              <a:cxnLst/>
              <a:rect l="l" t="t" r="r" b="b"/>
              <a:pathLst>
                <a:path w="12193905" h="6860540">
                  <a:moveTo>
                    <a:pt x="12193524" y="5256530"/>
                  </a:moveTo>
                  <a:lnTo>
                    <a:pt x="0" y="5256530"/>
                  </a:lnTo>
                  <a:lnTo>
                    <a:pt x="0" y="6860159"/>
                  </a:lnTo>
                  <a:lnTo>
                    <a:pt x="12193524" y="6860159"/>
                  </a:lnTo>
                  <a:lnTo>
                    <a:pt x="12193524" y="5256530"/>
                  </a:lnTo>
                  <a:close/>
                </a:path>
                <a:path w="12193905" h="6860540">
                  <a:moveTo>
                    <a:pt x="12193524" y="0"/>
                  </a:moveTo>
                  <a:lnTo>
                    <a:pt x="0" y="0"/>
                  </a:lnTo>
                  <a:lnTo>
                    <a:pt x="0" y="1360297"/>
                  </a:lnTo>
                  <a:lnTo>
                    <a:pt x="12193524" y="1360297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DDD9C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280" rIns="0" bIns="0" rtlCol="0">
            <a:spAutoFit/>
          </a:bodyPr>
          <a:lstStyle/>
          <a:p>
            <a:pPr marL="3485515">
              <a:lnSpc>
                <a:spcPct val="100000"/>
              </a:lnSpc>
              <a:spcBef>
                <a:spcPts val="90"/>
              </a:spcBef>
            </a:pPr>
            <a:r>
              <a:rPr sz="5400" spc="215" dirty="0"/>
              <a:t>Luaran</a:t>
            </a:r>
            <a:r>
              <a:rPr sz="5400" spc="605" dirty="0"/>
              <a:t> </a:t>
            </a:r>
            <a:r>
              <a:rPr sz="5400" spc="140" dirty="0"/>
              <a:t>Wajib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3465321" y="5172611"/>
            <a:ext cx="5260340" cy="161226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791970" indent="-459105">
              <a:lnSpc>
                <a:spcPct val="100000"/>
              </a:lnSpc>
              <a:spcBef>
                <a:spcPts val="875"/>
              </a:spcBef>
              <a:buAutoNum type="arabicPeriod"/>
              <a:tabLst>
                <a:tab pos="1791970" algn="l"/>
              </a:tabLst>
            </a:pPr>
            <a:r>
              <a:rPr sz="1950" dirty="0">
                <a:latin typeface="Arial MT"/>
                <a:cs typeface="Arial MT"/>
              </a:rPr>
              <a:t>Laporan</a:t>
            </a:r>
            <a:r>
              <a:rPr sz="1950" spc="9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Kemajuan</a:t>
            </a:r>
            <a:endParaRPr sz="1950">
              <a:latin typeface="Arial MT"/>
              <a:cs typeface="Arial MT"/>
            </a:endParaRPr>
          </a:p>
          <a:p>
            <a:pPr marL="2080895" indent="-459740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2080895" algn="l"/>
              </a:tabLst>
            </a:pPr>
            <a:r>
              <a:rPr sz="1950" dirty="0">
                <a:latin typeface="Arial MT"/>
                <a:cs typeface="Arial MT"/>
              </a:rPr>
              <a:t>Laporan</a:t>
            </a:r>
            <a:r>
              <a:rPr sz="1950" spc="-30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Akhir</a:t>
            </a:r>
            <a:endParaRPr sz="1950">
              <a:latin typeface="Arial MT"/>
              <a:cs typeface="Arial MT"/>
            </a:endParaRPr>
          </a:p>
          <a:p>
            <a:pPr marL="471805" indent="-45910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471805" algn="l"/>
              </a:tabLst>
            </a:pPr>
            <a:r>
              <a:rPr sz="1950" dirty="0">
                <a:latin typeface="Arial MT"/>
                <a:cs typeface="Arial MT"/>
              </a:rPr>
              <a:t>Produk</a:t>
            </a:r>
            <a:r>
              <a:rPr sz="1950" spc="8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PKM</a:t>
            </a:r>
            <a:r>
              <a:rPr sz="1950" spc="10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(Menyesuaikan</a:t>
            </a:r>
            <a:r>
              <a:rPr sz="1950" spc="1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Bidang</a:t>
            </a:r>
            <a:r>
              <a:rPr sz="1950" spc="75" dirty="0">
                <a:latin typeface="Arial MT"/>
                <a:cs typeface="Arial MT"/>
              </a:rPr>
              <a:t> </a:t>
            </a:r>
            <a:r>
              <a:rPr sz="1950" spc="-20" dirty="0">
                <a:latin typeface="Arial MT"/>
                <a:cs typeface="Arial MT"/>
              </a:rPr>
              <a:t>PKM)</a:t>
            </a:r>
            <a:endParaRPr sz="1950">
              <a:latin typeface="Arial MT"/>
              <a:cs typeface="Arial MT"/>
            </a:endParaRPr>
          </a:p>
          <a:p>
            <a:pPr marL="1130300" indent="-459740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1130300" algn="l"/>
              </a:tabLst>
            </a:pPr>
            <a:r>
              <a:rPr sz="1950" dirty="0">
                <a:latin typeface="Arial MT"/>
                <a:cs typeface="Arial MT"/>
              </a:rPr>
              <a:t>Akun</a:t>
            </a:r>
            <a:r>
              <a:rPr sz="1950" spc="75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Media</a:t>
            </a:r>
            <a:r>
              <a:rPr sz="1950" spc="50" dirty="0">
                <a:latin typeface="Arial MT"/>
                <a:cs typeface="Arial MT"/>
              </a:rPr>
              <a:t> </a:t>
            </a:r>
            <a:r>
              <a:rPr sz="1950" dirty="0">
                <a:latin typeface="Arial MT"/>
                <a:cs typeface="Arial MT"/>
              </a:rPr>
              <a:t>Sosial</a:t>
            </a:r>
            <a:r>
              <a:rPr sz="1950" spc="105" dirty="0">
                <a:latin typeface="Arial MT"/>
                <a:cs typeface="Arial MT"/>
              </a:rPr>
              <a:t> </a:t>
            </a:r>
            <a:r>
              <a:rPr sz="1950" spc="-10" dirty="0">
                <a:latin typeface="Arial MT"/>
                <a:cs typeface="Arial MT"/>
              </a:rPr>
              <a:t>(diiklankan)</a:t>
            </a:r>
            <a:endParaRPr sz="1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2295</Words>
  <Application>Microsoft Office PowerPoint</Application>
  <PresentationFormat>Custom</PresentationFormat>
  <Paragraphs>392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Arial MT</vt:lpstr>
      <vt:lpstr>Calibri</vt:lpstr>
      <vt:lpstr>Times New Roman</vt:lpstr>
      <vt:lpstr>Office Theme</vt:lpstr>
      <vt:lpstr>SOSIALISASI</vt:lpstr>
      <vt:lpstr>PowerPoint Presentation</vt:lpstr>
      <vt:lpstr>SOSIALISASI PKM</vt:lpstr>
      <vt:lpstr>PowerPoint Presentation</vt:lpstr>
      <vt:lpstr>Tahapan PKM 2025</vt:lpstr>
      <vt:lpstr>PKM Tematik 2025</vt:lpstr>
      <vt:lpstr>PELAKSANAAN PKM 2025</vt:lpstr>
      <vt:lpstr>Proposal</vt:lpstr>
      <vt:lpstr>Luaran Wajib</vt:lpstr>
      <vt:lpstr>Klaster PT Bidang PKM</vt:lpstr>
      <vt:lpstr>Kriteria PKM (1)</vt:lpstr>
      <vt:lpstr>Kriteria PKM (2)</vt:lpstr>
      <vt:lpstr>Pendanaan PKM 8 Bidang</vt:lpstr>
      <vt:lpstr>Format RAB</vt:lpstr>
      <vt:lpstr>1.Honorarium, konsumsi, hadiah dan sejenisnya untuk tim, dosen pendamping, narasumber, pemateri atau sejenisnya;</vt:lpstr>
      <vt:lpstr>05 PKM-K</vt:lpstr>
      <vt:lpstr>PKM-RE</vt:lpstr>
      <vt:lpstr>hukum fisika, kimia, biologi.</vt:lpstr>
      <vt:lpstr>PowerPoint Presentation</vt:lpstr>
      <vt:lpstr>PKM-RSH</vt:lpstr>
      <vt:lpstr>PKM-K</vt:lpstr>
      <vt:lpstr>PowerPoint Presentation</vt:lpstr>
      <vt:lpstr>PKM-PM PENGABDIAN KEPADA MASYARAKAT</vt:lpstr>
      <vt:lpstr>PowerPoint Presentation</vt:lpstr>
      <vt:lpstr>PKM-PI</vt:lpstr>
      <vt:lpstr>PKM-PI</vt:lpstr>
      <vt:lpstr>PKM-KC KARSA CIPTA</vt:lpstr>
      <vt:lpstr>PKM-KC</vt:lpstr>
      <vt:lpstr>PKM-KI KARYA INOVATIF</vt:lpstr>
      <vt:lpstr>PKM-KI</vt:lpstr>
      <vt:lpstr>Perbandingan PKM-PI, PKM-KI dan PKM-KC</vt:lpstr>
      <vt:lpstr>PKM-VGK VIDEO GAGASAN KONSTRUKTIF</vt:lpstr>
      <vt:lpstr>PKM-VGK</vt:lpstr>
      <vt:lpstr>PKM-GFT GAGASAN FUTURISTIK TERTULIS</vt:lpstr>
      <vt:lpstr>PowerPoint Presentation</vt:lpstr>
      <vt:lpstr>Lingkup Gagasan</vt:lpstr>
      <vt:lpstr>PKM-AI ARTIKE ILMIAH</vt:lpstr>
      <vt:lpstr>PowerPoint Presentation</vt:lpstr>
      <vt:lpstr>1. Baca panduan PKM dengan cermat</vt:lpstr>
      <vt:lpstr>Jadwal Pengiklanan Media Sosial</vt:lpstr>
      <vt:lpstr>PowerPoint Presentation</vt:lpstr>
      <vt:lpstr>Timeline Pendaftaran Proposal PKM 2025 simbelmawa.kemdikbud.go.id  migrasi ke pkm.kemdiktisaintek.go.id</vt:lpstr>
      <vt:lpstr>Selamat Berjuang A N D A P  A S T I B I S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Akhmad Fauzy</dc:creator>
  <cp:lastModifiedBy>asus vivobook</cp:lastModifiedBy>
  <cp:revision>2</cp:revision>
  <dcterms:created xsi:type="dcterms:W3CDTF">2026-01-26T06:10:09Z</dcterms:created>
  <dcterms:modified xsi:type="dcterms:W3CDTF">2026-02-01T12:54:13Z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2026-01-26T00:00:00Z</vt:filetime>
  </property>
  <property fmtid="{D5CDD505-2E9C-101B-9397-08002B2CF9AE}" pid="5" name="Producer">
    <vt:lpwstr>Microsoft® PowerPoint® 2016</vt:lpwstr>
  </property>
</Properties>
</file>