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2C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50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FB557-38A9-E671-C9C4-277B2049C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6EF73-9BD3-98CB-9B04-A70FE2C00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1633B-00B3-AEBC-602A-E922317D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CACA9-5C7F-192C-71E0-1E6F4DE38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8E2D1-7C86-2931-F3D0-C4E47172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705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EDC92-03E2-94AA-A985-82DEF8480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9E18A-718D-F09D-F09D-1419C7255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99B34-14D0-9DFF-4793-14723FA64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804C7-C486-6269-C392-30923EC18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FB909-DF2E-1AEB-52D6-35B68BE6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51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3E3CDE-795D-B0A3-BEB1-7135626C0E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98A6C3-DF54-9A62-952A-3538C1EC8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BEAB9-257C-54CD-4193-A080F9639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A5DDB-C909-F911-5641-F9385E043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D0732-1C03-4EFB-59F8-1A999522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501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8BCB-85F4-F698-65CF-4D6AE3D46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7F000-58FD-C08A-2C7D-6DCB1E2EC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700C8-7669-4215-1E43-628BB2B97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8FB74-BE6D-DDED-ADC2-F47C7BE3E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72AF6-6522-7D96-B141-C9B539F4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725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E0FD-8C5C-EC81-4E2E-83E5E9A86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80207-3F4D-7D22-4887-BC6CF1FC7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BDC1D-90DF-F0E3-7DAA-F19BAB4BA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93E05-E05F-F4C2-61D4-DE70D45D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2D37A-15D3-5AD0-5365-215F32D7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566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A9E9-8D0B-A2E4-BD47-32FBB0F9D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C602B-06FC-73E1-5ECB-0B84CD34CA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7B89A-AD7E-0984-3395-16D87AA8A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6EBA0-9BF9-4EBE-E45D-5A1E365C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9C56F-FC67-0E97-671C-0BBBDA15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D4A24-8AB9-19EC-84B7-855B937F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621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E376A-F1C4-B12B-736B-13EC18F0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C2944-F544-F87E-CBEB-7578F571D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FF88C-D810-A2A7-C429-6838B90C3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382964-A6D0-E401-1543-72DEC9384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2B6E1B-DB49-14D1-8FCE-8E5AAE8015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C01A7C-2FA7-7BBD-4A09-BC378537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FD061B-EEC3-BCE2-268C-7ED3B6A1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FE74B3-D181-6A1C-5DAA-BF419A53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381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7853-8685-7D0E-0971-A2CE1580B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B50575-1703-CED9-CC04-9B6359696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3BF0C9-B8B0-FE06-18CE-B0AD37060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66FB9-448F-CC5B-B9EC-F20ACBB9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843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500490-B80F-E9AB-EFB1-317EF91AC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CB78F3-9132-FD31-7FEC-5909CE9CD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0C1DF-0192-12B6-CA6B-DE29CF441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45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67CF5-6B51-E8E4-B55F-9C7591FF3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EA299-974B-876C-0F02-0BFEA779A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02AD9-E342-2978-5E32-4DDB69081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65C1C-8A42-0356-8EB2-6B8BE957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0268E-A3B0-BFB1-D1CE-85F6EF03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2964C8-C921-6B0A-20F9-417394C78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16585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44C98-5A1D-D654-62A1-FBCE53A6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EBDFC6-B441-C797-F871-59DF453D30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44E9B-065F-EE38-BC16-F5120C816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83909E-F05D-3B38-B814-3AA91C168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D34FF-18DB-5D17-EC7D-2151107F7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EE3E4-1E4D-AD89-CB13-63505472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276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26119-BBC3-B17B-33E3-B119F1E04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F93C3-AE59-1B9D-3E30-81F12E209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78B52-6C22-D385-89A1-4713F75E0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89BB8-9093-4EA8-9BC8-D8302EF3ED83}" type="datetimeFigureOut">
              <a:rPr lang="en-ID" smtClean="0"/>
              <a:t>01/10/2025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EB6F2-7FF7-3CB5-A5D6-B0161462D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A43E2-FA3E-F86A-BA5F-ACE66B37CC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E0B22-5781-4C3F-9B42-18CBB847C37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099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44D0-DB91-09A6-59BF-8D70722C0F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 dirty="0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C52AE-B7BE-C5A9-481A-9404173598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43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8424BE-D410-C605-46A8-3E650FA59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82C5-A52C-CE9C-6A0A-7C2DFCD53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 dirty="0">
              <a:solidFill>
                <a:srgbClr val="0142C5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671668-911B-8D77-F687-3412DBED6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>
              <a:solidFill>
                <a:srgbClr val="0142C5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7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8D10C-486D-3F67-1E2F-DBBD93D9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3600"/>
            <a:ext cx="10515600" cy="827088"/>
          </a:xfrm>
        </p:spPr>
        <p:txBody>
          <a:bodyPr/>
          <a:lstStyle/>
          <a:p>
            <a:endParaRPr lang="en-ID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AB24B-F563-8BD2-ED62-FA7662566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9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CE1F3C-A4FF-A665-2D1F-104BF391A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481D5-CCF1-D794-1498-1774302DA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3600"/>
            <a:ext cx="10515600" cy="827088"/>
          </a:xfrm>
        </p:spPr>
        <p:txBody>
          <a:bodyPr/>
          <a:lstStyle/>
          <a:p>
            <a:endParaRPr lang="en-ID" dirty="0">
              <a:solidFill>
                <a:srgbClr val="0142C5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B2ED-AE18-D60C-6155-9EC1439D8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>
              <a:solidFill>
                <a:srgbClr val="0142C5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147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01BD12-4BFD-3DE9-FEF4-EF2F19386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902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556837-98DF-E327-FC3D-745F186F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954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Hendra Ndut</dc:creator>
  <cp:lastModifiedBy>Hendra Ndut</cp:lastModifiedBy>
  <cp:revision>4</cp:revision>
  <dcterms:created xsi:type="dcterms:W3CDTF">2025-10-01T05:39:03Z</dcterms:created>
  <dcterms:modified xsi:type="dcterms:W3CDTF">2025-10-01T05:56:53Z</dcterms:modified>
</cp:coreProperties>
</file>